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Proxima Nova"/>
      <p:regular r:id="rId65"/>
      <p:bold r:id="rId66"/>
      <p:italic r:id="rId67"/>
      <p:boldItalic r:id="rId68"/>
    </p:embeddedFont>
    <p:embeddedFont>
      <p:font typeface="Roboto Medium"/>
      <p:regular r:id="rId69"/>
      <p:bold r:id="rId70"/>
      <p:italic r:id="rId71"/>
      <p:boldItalic r:id="rId72"/>
    </p:embeddedFont>
    <p:embeddedFont>
      <p:font typeface="Amatic SC"/>
      <p:regular r:id="rId73"/>
      <p:bold r:id="rId74"/>
    </p:embeddedFont>
    <p:embeddedFont>
      <p:font typeface="Proxima Nova Semibold"/>
      <p:regular r:id="rId75"/>
      <p:bold r:id="rId76"/>
      <p:boldItalic r:id="rId77"/>
    </p:embeddedFont>
    <p:embeddedFont>
      <p:font typeface="PT Sans"/>
      <p:regular r:id="rId78"/>
      <p:bold r:id="rId79"/>
      <p:italic r:id="rId80"/>
      <p:boldItalic r:id="rId81"/>
    </p:embeddedFont>
    <p:embeddedFont>
      <p:font typeface="Exo"/>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61FBF4-15CC-4042-A51C-CBEFFFFAC4A9}">
  <a:tblStyle styleId="{3A61FBF4-15CC-4042-A51C-CBEFFFFAC4A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Exo-italic.fntdata"/><Relationship Id="rId83" Type="http://schemas.openxmlformats.org/officeDocument/2006/relationships/font" Target="fonts/Exo-bold.fntdata"/><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font" Target="fonts/Exo-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TSans-italic.fntdata"/><Relationship Id="rId82" Type="http://schemas.openxmlformats.org/officeDocument/2006/relationships/font" Target="fonts/Exo-regular.fntdata"/><Relationship Id="rId81" Type="http://schemas.openxmlformats.org/officeDocument/2006/relationships/font" Target="fonts/PT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maticSC-regular.fntdata"/><Relationship Id="rId72" Type="http://schemas.openxmlformats.org/officeDocument/2006/relationships/font" Target="fonts/RobotoMedium-boldItalic.fntdata"/><Relationship Id="rId31" Type="http://schemas.openxmlformats.org/officeDocument/2006/relationships/slide" Target="slides/slide25.xml"/><Relationship Id="rId75" Type="http://schemas.openxmlformats.org/officeDocument/2006/relationships/font" Target="fonts/ProximaNovaSemibold-regular.fntdata"/><Relationship Id="rId30" Type="http://schemas.openxmlformats.org/officeDocument/2006/relationships/slide" Target="slides/slide24.xml"/><Relationship Id="rId74" Type="http://schemas.openxmlformats.org/officeDocument/2006/relationships/font" Target="fonts/AmaticSC-bold.fntdata"/><Relationship Id="rId33" Type="http://schemas.openxmlformats.org/officeDocument/2006/relationships/slide" Target="slides/slide27.xml"/><Relationship Id="rId77" Type="http://schemas.openxmlformats.org/officeDocument/2006/relationships/font" Target="fonts/ProximaNovaSemibold-boldItalic.fntdata"/><Relationship Id="rId32" Type="http://schemas.openxmlformats.org/officeDocument/2006/relationships/slide" Target="slides/slide26.xml"/><Relationship Id="rId76" Type="http://schemas.openxmlformats.org/officeDocument/2006/relationships/font" Target="fonts/ProximaNovaSemibold-bold.fntdata"/><Relationship Id="rId35" Type="http://schemas.openxmlformats.org/officeDocument/2006/relationships/slide" Target="slides/slide29.xml"/><Relationship Id="rId79" Type="http://schemas.openxmlformats.org/officeDocument/2006/relationships/font" Target="fonts/PTSans-bold.fntdata"/><Relationship Id="rId34" Type="http://schemas.openxmlformats.org/officeDocument/2006/relationships/slide" Target="slides/slide28.xml"/><Relationship Id="rId78" Type="http://schemas.openxmlformats.org/officeDocument/2006/relationships/font" Target="fonts/PTSans-regular.fntdata"/><Relationship Id="rId71" Type="http://schemas.openxmlformats.org/officeDocument/2006/relationships/font" Target="fonts/RobotoMedium-italic.fntdata"/><Relationship Id="rId70" Type="http://schemas.openxmlformats.org/officeDocument/2006/relationships/font" Target="fonts/RobotoMedium-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ProximaNova-bold.fntdata"/><Relationship Id="rId21" Type="http://schemas.openxmlformats.org/officeDocument/2006/relationships/slide" Target="slides/slide15.xml"/><Relationship Id="rId65" Type="http://schemas.openxmlformats.org/officeDocument/2006/relationships/font" Target="fonts/ProximaNova-regular.fntdata"/><Relationship Id="rId24" Type="http://schemas.openxmlformats.org/officeDocument/2006/relationships/slide" Target="slides/slide18.xml"/><Relationship Id="rId68" Type="http://schemas.openxmlformats.org/officeDocument/2006/relationships/font" Target="fonts/ProximaNova-boldItalic.fntdata"/><Relationship Id="rId23" Type="http://schemas.openxmlformats.org/officeDocument/2006/relationships/slide" Target="slides/slide17.xml"/><Relationship Id="rId67" Type="http://schemas.openxmlformats.org/officeDocument/2006/relationships/font" Target="fonts/ProximaNova-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5" name="Shape 2695"/>
        <p:cNvGrpSpPr/>
        <p:nvPr/>
      </p:nvGrpSpPr>
      <p:grpSpPr>
        <a:xfrm>
          <a:off x="0" y="0"/>
          <a:ext cx="0" cy="0"/>
          <a:chOff x="0" y="0"/>
          <a:chExt cx="0" cy="0"/>
        </a:xfrm>
      </p:grpSpPr>
      <p:sp>
        <p:nvSpPr>
          <p:cNvPr id="2696" name="Google Shape;2696;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7" name="Google Shape;26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1" name="Shape 3081"/>
        <p:cNvGrpSpPr/>
        <p:nvPr/>
      </p:nvGrpSpPr>
      <p:grpSpPr>
        <a:xfrm>
          <a:off x="0" y="0"/>
          <a:ext cx="0" cy="0"/>
          <a:chOff x="0" y="0"/>
          <a:chExt cx="0" cy="0"/>
        </a:xfrm>
      </p:grpSpPr>
      <p:sp>
        <p:nvSpPr>
          <p:cNvPr id="3082" name="Google Shape;3082;gedfa3e31c0_2_20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3" name="Google Shape;3083;gedfa3e31c0_2_20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7" name="Shape 3127"/>
        <p:cNvGrpSpPr/>
        <p:nvPr/>
      </p:nvGrpSpPr>
      <p:grpSpPr>
        <a:xfrm>
          <a:off x="0" y="0"/>
          <a:ext cx="0" cy="0"/>
          <a:chOff x="0" y="0"/>
          <a:chExt cx="0" cy="0"/>
        </a:xfrm>
      </p:grpSpPr>
      <p:sp>
        <p:nvSpPr>
          <p:cNvPr id="3128" name="Google Shape;3128;gedfa3e31c0_2_19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9" name="Google Shape;3129;gedfa3e31c0_2_19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8" name="Shape 3178"/>
        <p:cNvGrpSpPr/>
        <p:nvPr/>
      </p:nvGrpSpPr>
      <p:grpSpPr>
        <a:xfrm>
          <a:off x="0" y="0"/>
          <a:ext cx="0" cy="0"/>
          <a:chOff x="0" y="0"/>
          <a:chExt cx="0" cy="0"/>
        </a:xfrm>
      </p:grpSpPr>
      <p:sp>
        <p:nvSpPr>
          <p:cNvPr id="3179" name="Google Shape;3179;gedfa3e31c0_2_19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0" name="Google Shape;3180;gedfa3e31c0_2_19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6" name="Shape 3256"/>
        <p:cNvGrpSpPr/>
        <p:nvPr/>
      </p:nvGrpSpPr>
      <p:grpSpPr>
        <a:xfrm>
          <a:off x="0" y="0"/>
          <a:ext cx="0" cy="0"/>
          <a:chOff x="0" y="0"/>
          <a:chExt cx="0" cy="0"/>
        </a:xfrm>
      </p:grpSpPr>
      <p:sp>
        <p:nvSpPr>
          <p:cNvPr id="3257" name="Google Shape;3257;gedfa3e31c0_2_20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8" name="Google Shape;3258;gedfa3e31c0_2_20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1" name="Shape 3341"/>
        <p:cNvGrpSpPr/>
        <p:nvPr/>
      </p:nvGrpSpPr>
      <p:grpSpPr>
        <a:xfrm>
          <a:off x="0" y="0"/>
          <a:ext cx="0" cy="0"/>
          <a:chOff x="0" y="0"/>
          <a:chExt cx="0" cy="0"/>
        </a:xfrm>
      </p:grpSpPr>
      <p:sp>
        <p:nvSpPr>
          <p:cNvPr id="3342" name="Google Shape;3342;gedfa3e31c0_2_20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3" name="Google Shape;3343;gedfa3e31c0_2_20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9" name="Shape 3369"/>
        <p:cNvGrpSpPr/>
        <p:nvPr/>
      </p:nvGrpSpPr>
      <p:grpSpPr>
        <a:xfrm>
          <a:off x="0" y="0"/>
          <a:ext cx="0" cy="0"/>
          <a:chOff x="0" y="0"/>
          <a:chExt cx="0" cy="0"/>
        </a:xfrm>
      </p:grpSpPr>
      <p:sp>
        <p:nvSpPr>
          <p:cNvPr id="3370" name="Google Shape;3370;gedfa3e31c0_2_20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1" name="Google Shape;3371;gedfa3e31c0_2_20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5" name="Shape 3385"/>
        <p:cNvGrpSpPr/>
        <p:nvPr/>
      </p:nvGrpSpPr>
      <p:grpSpPr>
        <a:xfrm>
          <a:off x="0" y="0"/>
          <a:ext cx="0" cy="0"/>
          <a:chOff x="0" y="0"/>
          <a:chExt cx="0" cy="0"/>
        </a:xfrm>
      </p:grpSpPr>
      <p:sp>
        <p:nvSpPr>
          <p:cNvPr id="3386" name="Google Shape;3386;gf11272de0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7" name="Google Shape;3387;gf11272de0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6" name="Shape 3446"/>
        <p:cNvGrpSpPr/>
        <p:nvPr/>
      </p:nvGrpSpPr>
      <p:grpSpPr>
        <a:xfrm>
          <a:off x="0" y="0"/>
          <a:ext cx="0" cy="0"/>
          <a:chOff x="0" y="0"/>
          <a:chExt cx="0" cy="0"/>
        </a:xfrm>
      </p:grpSpPr>
      <p:sp>
        <p:nvSpPr>
          <p:cNvPr id="3447" name="Google Shape;3447;gedfa3e31c0_2_20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8" name="Google Shape;3448;gedfa3e31c0_2_20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7" name="Shape 3527"/>
        <p:cNvGrpSpPr/>
        <p:nvPr/>
      </p:nvGrpSpPr>
      <p:grpSpPr>
        <a:xfrm>
          <a:off x="0" y="0"/>
          <a:ext cx="0" cy="0"/>
          <a:chOff x="0" y="0"/>
          <a:chExt cx="0" cy="0"/>
        </a:xfrm>
      </p:grpSpPr>
      <p:sp>
        <p:nvSpPr>
          <p:cNvPr id="3528" name="Google Shape;3528;gedfa3e31c0_2_20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9" name="Google Shape;3529;gedfa3e31c0_2_20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2" name="Shape 3592"/>
        <p:cNvGrpSpPr/>
        <p:nvPr/>
      </p:nvGrpSpPr>
      <p:grpSpPr>
        <a:xfrm>
          <a:off x="0" y="0"/>
          <a:ext cx="0" cy="0"/>
          <a:chOff x="0" y="0"/>
          <a:chExt cx="0" cy="0"/>
        </a:xfrm>
      </p:grpSpPr>
      <p:sp>
        <p:nvSpPr>
          <p:cNvPr id="3593" name="Google Shape;3593;gedfa3e31c0_2_20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4" name="Google Shape;3594;gedfa3e31c0_2_20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gf11272de0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1" name="Google Shape;2761;gf11272de0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4" name="Shape 3644"/>
        <p:cNvGrpSpPr/>
        <p:nvPr/>
      </p:nvGrpSpPr>
      <p:grpSpPr>
        <a:xfrm>
          <a:off x="0" y="0"/>
          <a:ext cx="0" cy="0"/>
          <a:chOff x="0" y="0"/>
          <a:chExt cx="0" cy="0"/>
        </a:xfrm>
      </p:grpSpPr>
      <p:sp>
        <p:nvSpPr>
          <p:cNvPr id="3645" name="Google Shape;3645;gedfa3e31c0_2_20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6" name="Google Shape;3646;gedfa3e31c0_2_20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8" name="Shape 3698"/>
        <p:cNvGrpSpPr/>
        <p:nvPr/>
      </p:nvGrpSpPr>
      <p:grpSpPr>
        <a:xfrm>
          <a:off x="0" y="0"/>
          <a:ext cx="0" cy="0"/>
          <a:chOff x="0" y="0"/>
          <a:chExt cx="0" cy="0"/>
        </a:xfrm>
      </p:grpSpPr>
      <p:sp>
        <p:nvSpPr>
          <p:cNvPr id="3699" name="Google Shape;3699;gedfa3e31c0_2_19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0" name="Google Shape;3700;gedfa3e31c0_2_19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8" name="Shape 3748"/>
        <p:cNvGrpSpPr/>
        <p:nvPr/>
      </p:nvGrpSpPr>
      <p:grpSpPr>
        <a:xfrm>
          <a:off x="0" y="0"/>
          <a:ext cx="0" cy="0"/>
          <a:chOff x="0" y="0"/>
          <a:chExt cx="0" cy="0"/>
        </a:xfrm>
      </p:grpSpPr>
      <p:sp>
        <p:nvSpPr>
          <p:cNvPr id="3749" name="Google Shape;3749;gedfa3e31c0_2_20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0" name="Google Shape;3750;gedfa3e31c0_2_20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8" name="Shape 3778"/>
        <p:cNvGrpSpPr/>
        <p:nvPr/>
      </p:nvGrpSpPr>
      <p:grpSpPr>
        <a:xfrm>
          <a:off x="0" y="0"/>
          <a:ext cx="0" cy="0"/>
          <a:chOff x="0" y="0"/>
          <a:chExt cx="0" cy="0"/>
        </a:xfrm>
      </p:grpSpPr>
      <p:sp>
        <p:nvSpPr>
          <p:cNvPr id="3779" name="Google Shape;3779;gedfa3e31c0_2_20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0" name="Google Shape;3780;gedfa3e31c0_2_20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8" name="Shape 3858"/>
        <p:cNvGrpSpPr/>
        <p:nvPr/>
      </p:nvGrpSpPr>
      <p:grpSpPr>
        <a:xfrm>
          <a:off x="0" y="0"/>
          <a:ext cx="0" cy="0"/>
          <a:chOff x="0" y="0"/>
          <a:chExt cx="0" cy="0"/>
        </a:xfrm>
      </p:grpSpPr>
      <p:sp>
        <p:nvSpPr>
          <p:cNvPr id="3859" name="Google Shape;3859;gedfa3e31c0_2_20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0" name="Google Shape;3860;gedfa3e31c0_2_20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1" name="Shape 3921"/>
        <p:cNvGrpSpPr/>
        <p:nvPr/>
      </p:nvGrpSpPr>
      <p:grpSpPr>
        <a:xfrm>
          <a:off x="0" y="0"/>
          <a:ext cx="0" cy="0"/>
          <a:chOff x="0" y="0"/>
          <a:chExt cx="0" cy="0"/>
        </a:xfrm>
      </p:grpSpPr>
      <p:sp>
        <p:nvSpPr>
          <p:cNvPr id="3922" name="Google Shape;3922;gedfa3e31c0_2_20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3" name="Google Shape;3923;gedfa3e31c0_2_20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0" name="Shape 3970"/>
        <p:cNvGrpSpPr/>
        <p:nvPr/>
      </p:nvGrpSpPr>
      <p:grpSpPr>
        <a:xfrm>
          <a:off x="0" y="0"/>
          <a:ext cx="0" cy="0"/>
          <a:chOff x="0" y="0"/>
          <a:chExt cx="0" cy="0"/>
        </a:xfrm>
      </p:grpSpPr>
      <p:sp>
        <p:nvSpPr>
          <p:cNvPr id="3971" name="Google Shape;3971;gedfa3e31c0_2_20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2" name="Google Shape;3972;gedfa3e31c0_2_20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6" name="Shape 4006"/>
        <p:cNvGrpSpPr/>
        <p:nvPr/>
      </p:nvGrpSpPr>
      <p:grpSpPr>
        <a:xfrm>
          <a:off x="0" y="0"/>
          <a:ext cx="0" cy="0"/>
          <a:chOff x="0" y="0"/>
          <a:chExt cx="0" cy="0"/>
        </a:xfrm>
      </p:grpSpPr>
      <p:sp>
        <p:nvSpPr>
          <p:cNvPr id="4007" name="Google Shape;4007;gedfa3e31c0_2_20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8" name="Google Shape;4008;gedfa3e31c0_2_20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7" name="Shape 4057"/>
        <p:cNvGrpSpPr/>
        <p:nvPr/>
      </p:nvGrpSpPr>
      <p:grpSpPr>
        <a:xfrm>
          <a:off x="0" y="0"/>
          <a:ext cx="0" cy="0"/>
          <a:chOff x="0" y="0"/>
          <a:chExt cx="0" cy="0"/>
        </a:xfrm>
      </p:grpSpPr>
      <p:sp>
        <p:nvSpPr>
          <p:cNvPr id="4058" name="Google Shape;4058;gedfa3e31c0_2_20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9" name="Google Shape;4059;gedfa3e31c0_2_20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1" name="Shape 4141"/>
        <p:cNvGrpSpPr/>
        <p:nvPr/>
      </p:nvGrpSpPr>
      <p:grpSpPr>
        <a:xfrm>
          <a:off x="0" y="0"/>
          <a:ext cx="0" cy="0"/>
          <a:chOff x="0" y="0"/>
          <a:chExt cx="0" cy="0"/>
        </a:xfrm>
      </p:grpSpPr>
      <p:sp>
        <p:nvSpPr>
          <p:cNvPr id="4142" name="Google Shape;4142;gedfa3e31c0_2_20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3" name="Google Shape;4143;gedfa3e31c0_2_20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gf11272de0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4" name="Google Shape;2774;gf11272de0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7" name="Shape 4197"/>
        <p:cNvGrpSpPr/>
        <p:nvPr/>
      </p:nvGrpSpPr>
      <p:grpSpPr>
        <a:xfrm>
          <a:off x="0" y="0"/>
          <a:ext cx="0" cy="0"/>
          <a:chOff x="0" y="0"/>
          <a:chExt cx="0" cy="0"/>
        </a:xfrm>
      </p:grpSpPr>
      <p:sp>
        <p:nvSpPr>
          <p:cNvPr id="4198" name="Google Shape;4198;gedfa3e31c0_2_20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9" name="Google Shape;4199;gedfa3e31c0_2_20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7" name="Shape 4287"/>
        <p:cNvGrpSpPr/>
        <p:nvPr/>
      </p:nvGrpSpPr>
      <p:grpSpPr>
        <a:xfrm>
          <a:off x="0" y="0"/>
          <a:ext cx="0" cy="0"/>
          <a:chOff x="0" y="0"/>
          <a:chExt cx="0" cy="0"/>
        </a:xfrm>
      </p:grpSpPr>
      <p:sp>
        <p:nvSpPr>
          <p:cNvPr id="4288" name="Google Shape;4288;gedfa3e31c0_2_20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9" name="Google Shape;4289;gedfa3e31c0_2_20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3" name="Shape 4373"/>
        <p:cNvGrpSpPr/>
        <p:nvPr/>
      </p:nvGrpSpPr>
      <p:grpSpPr>
        <a:xfrm>
          <a:off x="0" y="0"/>
          <a:ext cx="0" cy="0"/>
          <a:chOff x="0" y="0"/>
          <a:chExt cx="0" cy="0"/>
        </a:xfrm>
      </p:grpSpPr>
      <p:sp>
        <p:nvSpPr>
          <p:cNvPr id="4374" name="Google Shape;4374;gedfa3e31c0_2_20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5" name="Google Shape;4375;gedfa3e31c0_2_20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3" name="Shape 4393"/>
        <p:cNvGrpSpPr/>
        <p:nvPr/>
      </p:nvGrpSpPr>
      <p:grpSpPr>
        <a:xfrm>
          <a:off x="0" y="0"/>
          <a:ext cx="0" cy="0"/>
          <a:chOff x="0" y="0"/>
          <a:chExt cx="0" cy="0"/>
        </a:xfrm>
      </p:grpSpPr>
      <p:sp>
        <p:nvSpPr>
          <p:cNvPr id="4394" name="Google Shape;4394;gedfa3e31c0_2_19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5" name="Google Shape;4395;gedfa3e31c0_2_19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7" name="Shape 4407"/>
        <p:cNvGrpSpPr/>
        <p:nvPr/>
      </p:nvGrpSpPr>
      <p:grpSpPr>
        <a:xfrm>
          <a:off x="0" y="0"/>
          <a:ext cx="0" cy="0"/>
          <a:chOff x="0" y="0"/>
          <a:chExt cx="0" cy="0"/>
        </a:xfrm>
      </p:grpSpPr>
      <p:sp>
        <p:nvSpPr>
          <p:cNvPr id="4408" name="Google Shape;4408;gedfa3e31c0_2_2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9" name="Google Shape;4409;gedfa3e31c0_2_2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7" name="Shape 4457"/>
        <p:cNvGrpSpPr/>
        <p:nvPr/>
      </p:nvGrpSpPr>
      <p:grpSpPr>
        <a:xfrm>
          <a:off x="0" y="0"/>
          <a:ext cx="0" cy="0"/>
          <a:chOff x="0" y="0"/>
          <a:chExt cx="0" cy="0"/>
        </a:xfrm>
      </p:grpSpPr>
      <p:sp>
        <p:nvSpPr>
          <p:cNvPr id="4458" name="Google Shape;4458;gedfa3e31c0_2_2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9" name="Google Shape;4459;gedfa3e31c0_2_2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4" name="Shape 4524"/>
        <p:cNvGrpSpPr/>
        <p:nvPr/>
      </p:nvGrpSpPr>
      <p:grpSpPr>
        <a:xfrm>
          <a:off x="0" y="0"/>
          <a:ext cx="0" cy="0"/>
          <a:chOff x="0" y="0"/>
          <a:chExt cx="0" cy="0"/>
        </a:xfrm>
      </p:grpSpPr>
      <p:sp>
        <p:nvSpPr>
          <p:cNvPr id="4525" name="Google Shape;4525;gedfa3e31c0_2_2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6" name="Google Shape;4526;gedfa3e31c0_2_2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8" name="Shape 4568"/>
        <p:cNvGrpSpPr/>
        <p:nvPr/>
      </p:nvGrpSpPr>
      <p:grpSpPr>
        <a:xfrm>
          <a:off x="0" y="0"/>
          <a:ext cx="0" cy="0"/>
          <a:chOff x="0" y="0"/>
          <a:chExt cx="0" cy="0"/>
        </a:xfrm>
      </p:grpSpPr>
      <p:sp>
        <p:nvSpPr>
          <p:cNvPr id="4569" name="Google Shape;4569;gedfa3e31c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0" name="Google Shape;4570;gedfa3e31c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3" name="Shape 4613"/>
        <p:cNvGrpSpPr/>
        <p:nvPr/>
      </p:nvGrpSpPr>
      <p:grpSpPr>
        <a:xfrm>
          <a:off x="0" y="0"/>
          <a:ext cx="0" cy="0"/>
          <a:chOff x="0" y="0"/>
          <a:chExt cx="0" cy="0"/>
        </a:xfrm>
      </p:grpSpPr>
      <p:sp>
        <p:nvSpPr>
          <p:cNvPr id="4614" name="Google Shape;4614;gedfa3e31c0_2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5" name="Google Shape;4615;gedfa3e31c0_2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0" name="Shape 4880"/>
        <p:cNvGrpSpPr/>
        <p:nvPr/>
      </p:nvGrpSpPr>
      <p:grpSpPr>
        <a:xfrm>
          <a:off x="0" y="0"/>
          <a:ext cx="0" cy="0"/>
          <a:chOff x="0" y="0"/>
          <a:chExt cx="0" cy="0"/>
        </a:xfrm>
      </p:grpSpPr>
      <p:sp>
        <p:nvSpPr>
          <p:cNvPr id="4881" name="Google Shape;4881;gedfa3e31c0_2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2" name="Google Shape;4882;gedfa3e31c0_2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1" name="Shape 2801"/>
        <p:cNvGrpSpPr/>
        <p:nvPr/>
      </p:nvGrpSpPr>
      <p:grpSpPr>
        <a:xfrm>
          <a:off x="0" y="0"/>
          <a:ext cx="0" cy="0"/>
          <a:chOff x="0" y="0"/>
          <a:chExt cx="0" cy="0"/>
        </a:xfrm>
      </p:grpSpPr>
      <p:sp>
        <p:nvSpPr>
          <p:cNvPr id="2802" name="Google Shape;2802;gedfa3e31c0_2_20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3" name="Google Shape;2803;gedfa3e31c0_2_20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3" name="Shape 4953"/>
        <p:cNvGrpSpPr/>
        <p:nvPr/>
      </p:nvGrpSpPr>
      <p:grpSpPr>
        <a:xfrm>
          <a:off x="0" y="0"/>
          <a:ext cx="0" cy="0"/>
          <a:chOff x="0" y="0"/>
          <a:chExt cx="0" cy="0"/>
        </a:xfrm>
      </p:grpSpPr>
      <p:sp>
        <p:nvSpPr>
          <p:cNvPr id="4954" name="Google Shape;4954;gedfa3e31c0_2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5" name="Google Shape;4955;gedfa3e31c0_2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2" name="Shape 4992"/>
        <p:cNvGrpSpPr/>
        <p:nvPr/>
      </p:nvGrpSpPr>
      <p:grpSpPr>
        <a:xfrm>
          <a:off x="0" y="0"/>
          <a:ext cx="0" cy="0"/>
          <a:chOff x="0" y="0"/>
          <a:chExt cx="0" cy="0"/>
        </a:xfrm>
      </p:grpSpPr>
      <p:sp>
        <p:nvSpPr>
          <p:cNvPr id="4993" name="Google Shape;4993;gedfa3e31c0_2_9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4" name="Google Shape;4994;gedfa3e31c0_2_9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9" name="Shape 4999"/>
        <p:cNvGrpSpPr/>
        <p:nvPr/>
      </p:nvGrpSpPr>
      <p:grpSpPr>
        <a:xfrm>
          <a:off x="0" y="0"/>
          <a:ext cx="0" cy="0"/>
          <a:chOff x="0" y="0"/>
          <a:chExt cx="0" cy="0"/>
        </a:xfrm>
      </p:grpSpPr>
      <p:sp>
        <p:nvSpPr>
          <p:cNvPr id="5000" name="Google Shape;5000;gedfa3e31c0_2_9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1" name="Google Shape;5001;gedfa3e31c0_2_9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6" name="Shape 5006"/>
        <p:cNvGrpSpPr/>
        <p:nvPr/>
      </p:nvGrpSpPr>
      <p:grpSpPr>
        <a:xfrm>
          <a:off x="0" y="0"/>
          <a:ext cx="0" cy="0"/>
          <a:chOff x="0" y="0"/>
          <a:chExt cx="0" cy="0"/>
        </a:xfrm>
      </p:grpSpPr>
      <p:sp>
        <p:nvSpPr>
          <p:cNvPr id="5007" name="Google Shape;5007;gedfa3e31c0_2_9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8" name="Google Shape;5008;gedfa3e31c0_2_9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9" name="Shape 5029"/>
        <p:cNvGrpSpPr/>
        <p:nvPr/>
      </p:nvGrpSpPr>
      <p:grpSpPr>
        <a:xfrm>
          <a:off x="0" y="0"/>
          <a:ext cx="0" cy="0"/>
          <a:chOff x="0" y="0"/>
          <a:chExt cx="0" cy="0"/>
        </a:xfrm>
      </p:grpSpPr>
      <p:sp>
        <p:nvSpPr>
          <p:cNvPr id="5030" name="Google Shape;5030;gedfa3e31c0_2_10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1" name="Google Shape;5031;gedfa3e31c0_2_10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5" name="Shape 5045"/>
        <p:cNvGrpSpPr/>
        <p:nvPr/>
      </p:nvGrpSpPr>
      <p:grpSpPr>
        <a:xfrm>
          <a:off x="0" y="0"/>
          <a:ext cx="0" cy="0"/>
          <a:chOff x="0" y="0"/>
          <a:chExt cx="0" cy="0"/>
        </a:xfrm>
      </p:grpSpPr>
      <p:sp>
        <p:nvSpPr>
          <p:cNvPr id="5046" name="Google Shape;5046;gedfa3e31c0_2_10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7" name="Google Shape;5047;gedfa3e31c0_2_10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4" name="Shape 5384"/>
        <p:cNvGrpSpPr/>
        <p:nvPr/>
      </p:nvGrpSpPr>
      <p:grpSpPr>
        <a:xfrm>
          <a:off x="0" y="0"/>
          <a:ext cx="0" cy="0"/>
          <a:chOff x="0" y="0"/>
          <a:chExt cx="0" cy="0"/>
        </a:xfrm>
      </p:grpSpPr>
      <p:sp>
        <p:nvSpPr>
          <p:cNvPr id="5385" name="Google Shape;5385;gedfa3e31c0_2_10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6" name="Google Shape;5386;gedfa3e31c0_2_10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1" name="Shape 8171"/>
        <p:cNvGrpSpPr/>
        <p:nvPr/>
      </p:nvGrpSpPr>
      <p:grpSpPr>
        <a:xfrm>
          <a:off x="0" y="0"/>
          <a:ext cx="0" cy="0"/>
          <a:chOff x="0" y="0"/>
          <a:chExt cx="0" cy="0"/>
        </a:xfrm>
      </p:grpSpPr>
      <p:sp>
        <p:nvSpPr>
          <p:cNvPr id="8172" name="Google Shape;8172;gedfa3e31c0_2_13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3" name="Google Shape;8173;gedfa3e31c0_2_13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0" name="Shape 8590"/>
        <p:cNvGrpSpPr/>
        <p:nvPr/>
      </p:nvGrpSpPr>
      <p:grpSpPr>
        <a:xfrm>
          <a:off x="0" y="0"/>
          <a:ext cx="0" cy="0"/>
          <a:chOff x="0" y="0"/>
          <a:chExt cx="0" cy="0"/>
        </a:xfrm>
      </p:grpSpPr>
      <p:sp>
        <p:nvSpPr>
          <p:cNvPr id="8591" name="Google Shape;8591;gedfa3e31c0_2_13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2" name="Google Shape;8592;gedfa3e31c0_2_13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0" name="Shape 8760"/>
        <p:cNvGrpSpPr/>
        <p:nvPr/>
      </p:nvGrpSpPr>
      <p:grpSpPr>
        <a:xfrm>
          <a:off x="0" y="0"/>
          <a:ext cx="0" cy="0"/>
          <a:chOff x="0" y="0"/>
          <a:chExt cx="0" cy="0"/>
        </a:xfrm>
      </p:grpSpPr>
      <p:sp>
        <p:nvSpPr>
          <p:cNvPr id="8761" name="Google Shape;8761;gedfa3e31c0_2_13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2" name="Google Shape;8762;gedfa3e31c0_2_13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3" name="Shape 2853"/>
        <p:cNvGrpSpPr/>
        <p:nvPr/>
      </p:nvGrpSpPr>
      <p:grpSpPr>
        <a:xfrm>
          <a:off x="0" y="0"/>
          <a:ext cx="0" cy="0"/>
          <a:chOff x="0" y="0"/>
          <a:chExt cx="0" cy="0"/>
        </a:xfrm>
      </p:grpSpPr>
      <p:sp>
        <p:nvSpPr>
          <p:cNvPr id="2854" name="Google Shape;2854;gedfa3e31c0_2_20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5" name="Google Shape;2855;gedfa3e31c0_2_20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5" name="Shape 9165"/>
        <p:cNvGrpSpPr/>
        <p:nvPr/>
      </p:nvGrpSpPr>
      <p:grpSpPr>
        <a:xfrm>
          <a:off x="0" y="0"/>
          <a:ext cx="0" cy="0"/>
          <a:chOff x="0" y="0"/>
          <a:chExt cx="0" cy="0"/>
        </a:xfrm>
      </p:grpSpPr>
      <p:sp>
        <p:nvSpPr>
          <p:cNvPr id="9166" name="Google Shape;9166;gedfa3e31c0_2_14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7" name="Google Shape;9167;gedfa3e31c0_2_14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5" name="Shape 9545"/>
        <p:cNvGrpSpPr/>
        <p:nvPr/>
      </p:nvGrpSpPr>
      <p:grpSpPr>
        <a:xfrm>
          <a:off x="0" y="0"/>
          <a:ext cx="0" cy="0"/>
          <a:chOff x="0" y="0"/>
          <a:chExt cx="0" cy="0"/>
        </a:xfrm>
      </p:grpSpPr>
      <p:sp>
        <p:nvSpPr>
          <p:cNvPr id="9546" name="Google Shape;9546;gedfa3e31c0_2_14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7" name="Google Shape;9547;gedfa3e31c0_2_14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9" name="Shape 9959"/>
        <p:cNvGrpSpPr/>
        <p:nvPr/>
      </p:nvGrpSpPr>
      <p:grpSpPr>
        <a:xfrm>
          <a:off x="0" y="0"/>
          <a:ext cx="0" cy="0"/>
          <a:chOff x="0" y="0"/>
          <a:chExt cx="0" cy="0"/>
        </a:xfrm>
      </p:grpSpPr>
      <p:sp>
        <p:nvSpPr>
          <p:cNvPr id="9960" name="Google Shape;9960;gedfa3e31c0_2_14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1" name="Google Shape;9961;gedfa3e31c0_2_14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0" name="Shape 10320"/>
        <p:cNvGrpSpPr/>
        <p:nvPr/>
      </p:nvGrpSpPr>
      <p:grpSpPr>
        <a:xfrm>
          <a:off x="0" y="0"/>
          <a:ext cx="0" cy="0"/>
          <a:chOff x="0" y="0"/>
          <a:chExt cx="0" cy="0"/>
        </a:xfrm>
      </p:grpSpPr>
      <p:sp>
        <p:nvSpPr>
          <p:cNvPr id="10321" name="Google Shape;10321;gedfa3e31c0_2_15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2" name="Google Shape;10322;gedfa3e31c0_2_15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0" name="Shape 10830"/>
        <p:cNvGrpSpPr/>
        <p:nvPr/>
      </p:nvGrpSpPr>
      <p:grpSpPr>
        <a:xfrm>
          <a:off x="0" y="0"/>
          <a:ext cx="0" cy="0"/>
          <a:chOff x="0" y="0"/>
          <a:chExt cx="0" cy="0"/>
        </a:xfrm>
      </p:grpSpPr>
      <p:sp>
        <p:nvSpPr>
          <p:cNvPr id="10831" name="Google Shape;10831;gedfa3e31c0_2_15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2" name="Google Shape;10832;gedfa3e31c0_2_15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0" name="Shape 11450"/>
        <p:cNvGrpSpPr/>
        <p:nvPr/>
      </p:nvGrpSpPr>
      <p:grpSpPr>
        <a:xfrm>
          <a:off x="0" y="0"/>
          <a:ext cx="0" cy="0"/>
          <a:chOff x="0" y="0"/>
          <a:chExt cx="0" cy="0"/>
        </a:xfrm>
      </p:grpSpPr>
      <p:sp>
        <p:nvSpPr>
          <p:cNvPr id="11451" name="Google Shape;11451;gedfa3e31c0_2_16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2" name="Google Shape;11452;gedfa3e31c0_2_16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4" name="Shape 12044"/>
        <p:cNvGrpSpPr/>
        <p:nvPr/>
      </p:nvGrpSpPr>
      <p:grpSpPr>
        <a:xfrm>
          <a:off x="0" y="0"/>
          <a:ext cx="0" cy="0"/>
          <a:chOff x="0" y="0"/>
          <a:chExt cx="0" cy="0"/>
        </a:xfrm>
      </p:grpSpPr>
      <p:sp>
        <p:nvSpPr>
          <p:cNvPr id="12045" name="Google Shape;12045;gedfa3e31c0_2_17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6" name="Google Shape;12046;gedfa3e31c0_2_17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5" name="Shape 12365"/>
        <p:cNvGrpSpPr/>
        <p:nvPr/>
      </p:nvGrpSpPr>
      <p:grpSpPr>
        <a:xfrm>
          <a:off x="0" y="0"/>
          <a:ext cx="0" cy="0"/>
          <a:chOff x="0" y="0"/>
          <a:chExt cx="0" cy="0"/>
        </a:xfrm>
      </p:grpSpPr>
      <p:sp>
        <p:nvSpPr>
          <p:cNvPr id="12366" name="Google Shape;12366;gedfa3e31c0_2_17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7" name="Google Shape;12367;gedfa3e31c0_2_17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3" name="Shape 12673"/>
        <p:cNvGrpSpPr/>
        <p:nvPr/>
      </p:nvGrpSpPr>
      <p:grpSpPr>
        <a:xfrm>
          <a:off x="0" y="0"/>
          <a:ext cx="0" cy="0"/>
          <a:chOff x="0" y="0"/>
          <a:chExt cx="0" cy="0"/>
        </a:xfrm>
      </p:grpSpPr>
      <p:sp>
        <p:nvSpPr>
          <p:cNvPr id="12674" name="Google Shape;12674;gedfa3e31c0_2_19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5" name="Google Shape;12675;gedfa3e31c0_2_19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0" name="Shape 2910"/>
        <p:cNvGrpSpPr/>
        <p:nvPr/>
      </p:nvGrpSpPr>
      <p:grpSpPr>
        <a:xfrm>
          <a:off x="0" y="0"/>
          <a:ext cx="0" cy="0"/>
          <a:chOff x="0" y="0"/>
          <a:chExt cx="0" cy="0"/>
        </a:xfrm>
      </p:grpSpPr>
      <p:sp>
        <p:nvSpPr>
          <p:cNvPr id="2911" name="Google Shape;2911;gf11272de0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2" name="Google Shape;2912;gf11272de0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4" name="Shape 2974"/>
        <p:cNvGrpSpPr/>
        <p:nvPr/>
      </p:nvGrpSpPr>
      <p:grpSpPr>
        <a:xfrm>
          <a:off x="0" y="0"/>
          <a:ext cx="0" cy="0"/>
          <a:chOff x="0" y="0"/>
          <a:chExt cx="0" cy="0"/>
        </a:xfrm>
      </p:grpSpPr>
      <p:sp>
        <p:nvSpPr>
          <p:cNvPr id="2975" name="Google Shape;2975;gedfa3e31c0_2_20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6" name="Google Shape;2976;gedfa3e31c0_2_20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1" name="Shape 3011"/>
        <p:cNvGrpSpPr/>
        <p:nvPr/>
      </p:nvGrpSpPr>
      <p:grpSpPr>
        <a:xfrm>
          <a:off x="0" y="0"/>
          <a:ext cx="0" cy="0"/>
          <a:chOff x="0" y="0"/>
          <a:chExt cx="0" cy="0"/>
        </a:xfrm>
      </p:grpSpPr>
      <p:sp>
        <p:nvSpPr>
          <p:cNvPr id="3012" name="Google Shape;3012;gf11272de0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3" name="Google Shape;3013;gf11272de0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5" name="Shape 3035"/>
        <p:cNvGrpSpPr/>
        <p:nvPr/>
      </p:nvGrpSpPr>
      <p:grpSpPr>
        <a:xfrm>
          <a:off x="0" y="0"/>
          <a:ext cx="0" cy="0"/>
          <a:chOff x="0" y="0"/>
          <a:chExt cx="0" cy="0"/>
        </a:xfrm>
      </p:grpSpPr>
      <p:sp>
        <p:nvSpPr>
          <p:cNvPr id="3036" name="Google Shape;3036;gedfa3e31c0_2_20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7" name="Google Shape;3037;gedfa3e31c0_2_20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24" y="-27"/>
            <a:ext cx="9143711" cy="5143338"/>
            <a:chOff x="597550" y="708125"/>
            <a:chExt cx="6449225" cy="4193850"/>
          </a:xfrm>
        </p:grpSpPr>
        <p:sp>
          <p:nvSpPr>
            <p:cNvPr id="10" name="Google Shape;10;p2"/>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2"/>
          <p:cNvSpPr txBox="1"/>
          <p:nvPr>
            <p:ph type="ctrTitle"/>
          </p:nvPr>
        </p:nvSpPr>
        <p:spPr>
          <a:xfrm>
            <a:off x="1317600" y="1132113"/>
            <a:ext cx="6508800" cy="1998600"/>
          </a:xfrm>
          <a:prstGeom prst="rect">
            <a:avLst/>
          </a:prstGeom>
          <a:effectLst>
            <a:outerShdw blurRad="142875" rotWithShape="0" algn="bl">
              <a:schemeClr val="accent2">
                <a:alpha val="38000"/>
              </a:schemeClr>
            </a:outerShdw>
          </a:effectLst>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9" name="Google Shape;49;p2"/>
          <p:cNvSpPr txBox="1"/>
          <p:nvPr>
            <p:ph idx="1" type="subTitle"/>
          </p:nvPr>
        </p:nvSpPr>
        <p:spPr>
          <a:xfrm>
            <a:off x="1675175" y="3099088"/>
            <a:ext cx="5793600" cy="91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50" name="Google Shape;50;p2"/>
          <p:cNvGrpSpPr/>
          <p:nvPr/>
        </p:nvGrpSpPr>
        <p:grpSpPr>
          <a:xfrm>
            <a:off x="-11" y="606814"/>
            <a:ext cx="1284435" cy="586800"/>
            <a:chOff x="-11" y="606814"/>
            <a:chExt cx="1284435" cy="586800"/>
          </a:xfrm>
        </p:grpSpPr>
        <p:sp>
          <p:nvSpPr>
            <p:cNvPr id="51" name="Google Shape;51;p2"/>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2"/>
            <p:cNvGrpSpPr/>
            <p:nvPr/>
          </p:nvGrpSpPr>
          <p:grpSpPr>
            <a:xfrm rot="10800000">
              <a:off x="-11" y="779178"/>
              <a:ext cx="883262" cy="242091"/>
              <a:chOff x="2300350" y="2601250"/>
              <a:chExt cx="2275275" cy="623625"/>
            </a:xfrm>
          </p:grpSpPr>
          <p:sp>
            <p:nvSpPr>
              <p:cNvPr id="53" name="Google Shape;53;p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 name="Google Shape;59;p2"/>
          <p:cNvGrpSpPr/>
          <p:nvPr/>
        </p:nvGrpSpPr>
        <p:grpSpPr>
          <a:xfrm rot="5400000">
            <a:off x="85100" y="1849625"/>
            <a:ext cx="98902" cy="553090"/>
            <a:chOff x="4898850" y="4820550"/>
            <a:chExt cx="98902" cy="553090"/>
          </a:xfrm>
        </p:grpSpPr>
        <p:sp>
          <p:nvSpPr>
            <p:cNvPr id="60" name="Google Shape;60;p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2"/>
          <p:cNvGrpSpPr/>
          <p:nvPr/>
        </p:nvGrpSpPr>
        <p:grpSpPr>
          <a:xfrm>
            <a:off x="-1414555" y="3058729"/>
            <a:ext cx="2297800" cy="347400"/>
            <a:chOff x="-1414555" y="3058729"/>
            <a:chExt cx="2297800" cy="347400"/>
          </a:xfrm>
        </p:grpSpPr>
        <p:sp>
          <p:nvSpPr>
            <p:cNvPr id="66" name="Google Shape;66;p2"/>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2"/>
          <p:cNvGrpSpPr/>
          <p:nvPr/>
        </p:nvGrpSpPr>
        <p:grpSpPr>
          <a:xfrm flipH="1">
            <a:off x="-799254" y="4139005"/>
            <a:ext cx="1823016" cy="196994"/>
            <a:chOff x="7857346" y="4002005"/>
            <a:chExt cx="1823016" cy="196994"/>
          </a:xfrm>
        </p:grpSpPr>
        <p:sp>
          <p:nvSpPr>
            <p:cNvPr id="69" name="Google Shape;69;p2"/>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2"/>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2"/>
          <p:cNvGrpSpPr/>
          <p:nvPr/>
        </p:nvGrpSpPr>
        <p:grpSpPr>
          <a:xfrm>
            <a:off x="7812807" y="997962"/>
            <a:ext cx="1520982" cy="302065"/>
            <a:chOff x="5642557" y="-150670"/>
            <a:chExt cx="1520982" cy="302065"/>
          </a:xfrm>
        </p:grpSpPr>
        <p:sp>
          <p:nvSpPr>
            <p:cNvPr id="76" name="Google Shape;76;p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2"/>
          <p:cNvGrpSpPr/>
          <p:nvPr/>
        </p:nvGrpSpPr>
        <p:grpSpPr>
          <a:xfrm>
            <a:off x="8495989" y="1713528"/>
            <a:ext cx="883262" cy="242091"/>
            <a:chOff x="2300350" y="2601250"/>
            <a:chExt cx="2275275" cy="623625"/>
          </a:xfrm>
        </p:grpSpPr>
        <p:sp>
          <p:nvSpPr>
            <p:cNvPr id="82" name="Google Shape;82;p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2"/>
          <p:cNvGrpSpPr/>
          <p:nvPr/>
        </p:nvGrpSpPr>
        <p:grpSpPr>
          <a:xfrm>
            <a:off x="8267392" y="3231066"/>
            <a:ext cx="1105976" cy="133969"/>
            <a:chOff x="8183182" y="663852"/>
            <a:chExt cx="1475028" cy="178673"/>
          </a:xfrm>
        </p:grpSpPr>
        <p:grpSp>
          <p:nvGrpSpPr>
            <p:cNvPr id="89" name="Google Shape;89;p2"/>
            <p:cNvGrpSpPr/>
            <p:nvPr/>
          </p:nvGrpSpPr>
          <p:grpSpPr>
            <a:xfrm>
              <a:off x="8183182" y="774425"/>
              <a:ext cx="1178025" cy="68100"/>
              <a:chOff x="2024450" y="204150"/>
              <a:chExt cx="1178025" cy="68100"/>
            </a:xfrm>
          </p:grpSpPr>
          <p:sp>
            <p:nvSpPr>
              <p:cNvPr id="90" name="Google Shape;90;p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2"/>
            <p:cNvGrpSpPr/>
            <p:nvPr/>
          </p:nvGrpSpPr>
          <p:grpSpPr>
            <a:xfrm>
              <a:off x="8480185" y="663852"/>
              <a:ext cx="1178025" cy="68100"/>
              <a:chOff x="2024450" y="204150"/>
              <a:chExt cx="1178025" cy="68100"/>
            </a:xfrm>
          </p:grpSpPr>
          <p:sp>
            <p:nvSpPr>
              <p:cNvPr id="101" name="Google Shape;101;p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1" name="Google Shape;111;p2"/>
          <p:cNvGrpSpPr/>
          <p:nvPr/>
        </p:nvGrpSpPr>
        <p:grpSpPr>
          <a:xfrm rot="5400000">
            <a:off x="8520259" y="3926674"/>
            <a:ext cx="302065" cy="1520982"/>
            <a:chOff x="-108754" y="2690919"/>
            <a:chExt cx="302065" cy="1520982"/>
          </a:xfrm>
        </p:grpSpPr>
        <p:sp>
          <p:nvSpPr>
            <p:cNvPr id="112" name="Google Shape;112;p2"/>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2"/>
          <p:cNvGrpSpPr/>
          <p:nvPr/>
        </p:nvGrpSpPr>
        <p:grpSpPr>
          <a:xfrm>
            <a:off x="1710357" y="-107958"/>
            <a:ext cx="1520982" cy="302065"/>
            <a:chOff x="5642557" y="-150670"/>
            <a:chExt cx="1520982" cy="302065"/>
          </a:xfrm>
        </p:grpSpPr>
        <p:sp>
          <p:nvSpPr>
            <p:cNvPr id="118" name="Google Shape;118;p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2"/>
          <p:cNvGrpSpPr/>
          <p:nvPr/>
        </p:nvGrpSpPr>
        <p:grpSpPr>
          <a:xfrm>
            <a:off x="6420895" y="-1455296"/>
            <a:ext cx="347400" cy="2297800"/>
            <a:chOff x="6420895" y="-1455296"/>
            <a:chExt cx="347400" cy="2297800"/>
          </a:xfrm>
        </p:grpSpPr>
        <p:sp>
          <p:nvSpPr>
            <p:cNvPr id="124" name="Google Shape;124;p2"/>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2"/>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82" name="Shape 782"/>
        <p:cNvGrpSpPr/>
        <p:nvPr/>
      </p:nvGrpSpPr>
      <p:grpSpPr>
        <a:xfrm>
          <a:off x="0" y="0"/>
          <a:ext cx="0" cy="0"/>
          <a:chOff x="0" y="0"/>
          <a:chExt cx="0" cy="0"/>
        </a:xfrm>
      </p:grpSpPr>
      <p:grpSp>
        <p:nvGrpSpPr>
          <p:cNvPr id="783" name="Google Shape;783;p11"/>
          <p:cNvGrpSpPr/>
          <p:nvPr/>
        </p:nvGrpSpPr>
        <p:grpSpPr>
          <a:xfrm>
            <a:off x="-24" y="-27"/>
            <a:ext cx="9143711" cy="5143338"/>
            <a:chOff x="597550" y="708125"/>
            <a:chExt cx="6449225" cy="4193850"/>
          </a:xfrm>
        </p:grpSpPr>
        <p:sp>
          <p:nvSpPr>
            <p:cNvPr id="784" name="Google Shape;784;p11"/>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1"/>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1"/>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1"/>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1"/>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1"/>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1"/>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1"/>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1"/>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1"/>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1"/>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1"/>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1"/>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1"/>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1"/>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1"/>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1"/>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1"/>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1"/>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1"/>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1"/>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1"/>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1"/>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1"/>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1"/>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1"/>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1"/>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1"/>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1"/>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1"/>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1"/>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1"/>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 name="Google Shape;822;p11"/>
          <p:cNvSpPr txBox="1"/>
          <p:nvPr>
            <p:ph hasCustomPrompt="1" type="title"/>
          </p:nvPr>
        </p:nvSpPr>
        <p:spPr>
          <a:xfrm>
            <a:off x="713100" y="1328587"/>
            <a:ext cx="7717800" cy="16716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spcBef>
                <a:spcPts val="0"/>
              </a:spcBef>
              <a:spcAft>
                <a:spcPts val="0"/>
              </a:spcAft>
              <a:buSzPts val="12000"/>
              <a:buNone/>
              <a:defRPr sz="12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3" name="Google Shape;823;p11"/>
          <p:cNvSpPr txBox="1"/>
          <p:nvPr>
            <p:ph idx="1" type="subTitle"/>
          </p:nvPr>
        </p:nvSpPr>
        <p:spPr>
          <a:xfrm>
            <a:off x="2037000" y="3075825"/>
            <a:ext cx="5070000" cy="336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24" name="Google Shape;824;p11"/>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 name="Google Shape;825;p11"/>
          <p:cNvGrpSpPr/>
          <p:nvPr/>
        </p:nvGrpSpPr>
        <p:grpSpPr>
          <a:xfrm>
            <a:off x="1710357" y="-107958"/>
            <a:ext cx="1520982" cy="302065"/>
            <a:chOff x="5642557" y="-150670"/>
            <a:chExt cx="1520982" cy="302065"/>
          </a:xfrm>
        </p:grpSpPr>
        <p:sp>
          <p:nvSpPr>
            <p:cNvPr id="826" name="Google Shape;826;p1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11"/>
          <p:cNvGrpSpPr/>
          <p:nvPr/>
        </p:nvGrpSpPr>
        <p:grpSpPr>
          <a:xfrm rot="5400000">
            <a:off x="85100" y="1849625"/>
            <a:ext cx="98902" cy="553090"/>
            <a:chOff x="4898850" y="4820550"/>
            <a:chExt cx="98902" cy="553090"/>
          </a:xfrm>
        </p:grpSpPr>
        <p:sp>
          <p:nvSpPr>
            <p:cNvPr id="832" name="Google Shape;832;p1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 name="Google Shape;837;p11"/>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1"/>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11"/>
          <p:cNvGrpSpPr/>
          <p:nvPr/>
        </p:nvGrpSpPr>
        <p:grpSpPr>
          <a:xfrm flipH="1">
            <a:off x="-799254" y="4139005"/>
            <a:ext cx="1823016" cy="196994"/>
            <a:chOff x="7857346" y="4002005"/>
            <a:chExt cx="1823016" cy="196994"/>
          </a:xfrm>
        </p:grpSpPr>
        <p:sp>
          <p:nvSpPr>
            <p:cNvPr id="840" name="Google Shape;840;p1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11"/>
          <p:cNvGrpSpPr/>
          <p:nvPr/>
        </p:nvGrpSpPr>
        <p:grpSpPr>
          <a:xfrm flipH="1" rot="-5400000">
            <a:off x="3660496" y="4881980"/>
            <a:ext cx="1823016" cy="296643"/>
            <a:chOff x="7857346" y="3902355"/>
            <a:chExt cx="1823016" cy="296643"/>
          </a:xfrm>
        </p:grpSpPr>
        <p:sp>
          <p:nvSpPr>
            <p:cNvPr id="844" name="Google Shape;844;p1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 name="Google Shape;850;p11"/>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1"/>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1"/>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
          <p:cNvSpPr/>
          <p:nvPr/>
        </p:nvSpPr>
        <p:spPr>
          <a:xfrm rot="5400000">
            <a:off x="8208386" y="420378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11"/>
          <p:cNvGrpSpPr/>
          <p:nvPr/>
        </p:nvGrpSpPr>
        <p:grpSpPr>
          <a:xfrm>
            <a:off x="7965207" y="312162"/>
            <a:ext cx="1520982" cy="302065"/>
            <a:chOff x="5642557" y="-150670"/>
            <a:chExt cx="1520982" cy="302065"/>
          </a:xfrm>
        </p:grpSpPr>
        <p:sp>
          <p:nvSpPr>
            <p:cNvPr id="856" name="Google Shape;856;p1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11"/>
          <p:cNvGrpSpPr/>
          <p:nvPr/>
        </p:nvGrpSpPr>
        <p:grpSpPr>
          <a:xfrm>
            <a:off x="8495989" y="3241228"/>
            <a:ext cx="883262" cy="242091"/>
            <a:chOff x="2300350" y="2601250"/>
            <a:chExt cx="2275275" cy="623625"/>
          </a:xfrm>
        </p:grpSpPr>
        <p:sp>
          <p:nvSpPr>
            <p:cNvPr id="862" name="Google Shape;862;p1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11"/>
          <p:cNvGrpSpPr/>
          <p:nvPr/>
        </p:nvGrpSpPr>
        <p:grpSpPr>
          <a:xfrm>
            <a:off x="8267392" y="1860741"/>
            <a:ext cx="1105976" cy="133969"/>
            <a:chOff x="8183182" y="663852"/>
            <a:chExt cx="1475028" cy="178673"/>
          </a:xfrm>
        </p:grpSpPr>
        <p:grpSp>
          <p:nvGrpSpPr>
            <p:cNvPr id="869" name="Google Shape;869;p11"/>
            <p:cNvGrpSpPr/>
            <p:nvPr/>
          </p:nvGrpSpPr>
          <p:grpSpPr>
            <a:xfrm>
              <a:off x="8183182" y="774425"/>
              <a:ext cx="1178025" cy="68100"/>
              <a:chOff x="2024450" y="204150"/>
              <a:chExt cx="1178025" cy="68100"/>
            </a:xfrm>
          </p:grpSpPr>
          <p:sp>
            <p:nvSpPr>
              <p:cNvPr id="870" name="Google Shape;870;p1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11"/>
            <p:cNvGrpSpPr/>
            <p:nvPr/>
          </p:nvGrpSpPr>
          <p:grpSpPr>
            <a:xfrm>
              <a:off x="8480185" y="663852"/>
              <a:ext cx="1178025" cy="68100"/>
              <a:chOff x="2024450" y="204150"/>
              <a:chExt cx="1178025" cy="68100"/>
            </a:xfrm>
          </p:grpSpPr>
          <p:sp>
            <p:nvSpPr>
              <p:cNvPr id="881" name="Google Shape;881;p1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1" name="Google Shape;891;p11"/>
          <p:cNvGrpSpPr/>
          <p:nvPr/>
        </p:nvGrpSpPr>
        <p:grpSpPr>
          <a:xfrm>
            <a:off x="5447301" y="4536119"/>
            <a:ext cx="1252897" cy="51000"/>
            <a:chOff x="2915381" y="4104819"/>
            <a:chExt cx="1252897" cy="51000"/>
          </a:xfrm>
        </p:grpSpPr>
        <p:sp>
          <p:nvSpPr>
            <p:cNvPr id="892" name="Google Shape;892;p11"/>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1"/>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1"/>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1"/>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1"/>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1"/>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1"/>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1"/>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1"/>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1"/>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1"/>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1"/>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1"/>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1"/>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11"/>
          <p:cNvGrpSpPr/>
          <p:nvPr/>
        </p:nvGrpSpPr>
        <p:grpSpPr>
          <a:xfrm>
            <a:off x="-235013" y="829744"/>
            <a:ext cx="1105976" cy="133969"/>
            <a:chOff x="8183182" y="663852"/>
            <a:chExt cx="1475028" cy="178673"/>
          </a:xfrm>
        </p:grpSpPr>
        <p:grpSp>
          <p:nvGrpSpPr>
            <p:cNvPr id="907" name="Google Shape;907;p11"/>
            <p:cNvGrpSpPr/>
            <p:nvPr/>
          </p:nvGrpSpPr>
          <p:grpSpPr>
            <a:xfrm>
              <a:off x="8183182" y="774425"/>
              <a:ext cx="1178025" cy="68100"/>
              <a:chOff x="2024450" y="204150"/>
              <a:chExt cx="1178025" cy="68100"/>
            </a:xfrm>
          </p:grpSpPr>
          <p:sp>
            <p:nvSpPr>
              <p:cNvPr id="908" name="Google Shape;908;p1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11"/>
            <p:cNvGrpSpPr/>
            <p:nvPr/>
          </p:nvGrpSpPr>
          <p:grpSpPr>
            <a:xfrm>
              <a:off x="8480185" y="663852"/>
              <a:ext cx="1178025" cy="68100"/>
              <a:chOff x="2024450" y="204150"/>
              <a:chExt cx="1178025" cy="68100"/>
            </a:xfrm>
          </p:grpSpPr>
          <p:sp>
            <p:nvSpPr>
              <p:cNvPr id="919" name="Google Shape;919;p1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29" name="Shape 9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930" name="Shape 930"/>
        <p:cNvGrpSpPr/>
        <p:nvPr/>
      </p:nvGrpSpPr>
      <p:grpSpPr>
        <a:xfrm>
          <a:off x="0" y="0"/>
          <a:ext cx="0" cy="0"/>
          <a:chOff x="0" y="0"/>
          <a:chExt cx="0" cy="0"/>
        </a:xfrm>
      </p:grpSpPr>
      <p:grpSp>
        <p:nvGrpSpPr>
          <p:cNvPr id="931" name="Google Shape;931;p13"/>
          <p:cNvGrpSpPr/>
          <p:nvPr/>
        </p:nvGrpSpPr>
        <p:grpSpPr>
          <a:xfrm>
            <a:off x="-24" y="-27"/>
            <a:ext cx="9143711" cy="5143338"/>
            <a:chOff x="597550" y="708125"/>
            <a:chExt cx="6449225" cy="4193850"/>
          </a:xfrm>
        </p:grpSpPr>
        <p:sp>
          <p:nvSpPr>
            <p:cNvPr id="932" name="Google Shape;932;p1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 name="Google Shape;970;p13"/>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71" name="Google Shape;971;p13"/>
          <p:cNvSpPr txBox="1"/>
          <p:nvPr>
            <p:ph idx="2" type="title"/>
          </p:nvPr>
        </p:nvSpPr>
        <p:spPr>
          <a:xfrm>
            <a:off x="776550" y="1982455"/>
            <a:ext cx="22335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72" name="Google Shape;972;p13"/>
          <p:cNvSpPr txBox="1"/>
          <p:nvPr>
            <p:ph idx="1" type="subTitle"/>
          </p:nvPr>
        </p:nvSpPr>
        <p:spPr>
          <a:xfrm>
            <a:off x="776550" y="2391054"/>
            <a:ext cx="2233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3" name="Google Shape;973;p13"/>
          <p:cNvSpPr txBox="1"/>
          <p:nvPr>
            <p:ph hasCustomPrompt="1" idx="3" type="title"/>
          </p:nvPr>
        </p:nvSpPr>
        <p:spPr>
          <a:xfrm>
            <a:off x="776550" y="1345282"/>
            <a:ext cx="22335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74" name="Google Shape;974;p13"/>
          <p:cNvSpPr txBox="1"/>
          <p:nvPr>
            <p:ph idx="4" type="title"/>
          </p:nvPr>
        </p:nvSpPr>
        <p:spPr>
          <a:xfrm>
            <a:off x="3471150" y="1982455"/>
            <a:ext cx="22017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75" name="Google Shape;975;p13"/>
          <p:cNvSpPr txBox="1"/>
          <p:nvPr>
            <p:ph idx="5" type="subTitle"/>
          </p:nvPr>
        </p:nvSpPr>
        <p:spPr>
          <a:xfrm>
            <a:off x="3471150" y="2391054"/>
            <a:ext cx="2201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6" name="Google Shape;976;p13"/>
          <p:cNvSpPr txBox="1"/>
          <p:nvPr>
            <p:ph hasCustomPrompt="1" idx="6" type="title"/>
          </p:nvPr>
        </p:nvSpPr>
        <p:spPr>
          <a:xfrm>
            <a:off x="3471150" y="1345282"/>
            <a:ext cx="22017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77" name="Google Shape;977;p13"/>
          <p:cNvSpPr txBox="1"/>
          <p:nvPr>
            <p:ph idx="7" type="title"/>
          </p:nvPr>
        </p:nvSpPr>
        <p:spPr>
          <a:xfrm>
            <a:off x="6149850" y="1982455"/>
            <a:ext cx="22017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78" name="Google Shape;978;p13"/>
          <p:cNvSpPr txBox="1"/>
          <p:nvPr>
            <p:ph idx="8" type="subTitle"/>
          </p:nvPr>
        </p:nvSpPr>
        <p:spPr>
          <a:xfrm>
            <a:off x="6149850" y="2391054"/>
            <a:ext cx="2201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9" name="Google Shape;979;p13"/>
          <p:cNvSpPr txBox="1"/>
          <p:nvPr>
            <p:ph hasCustomPrompt="1" idx="9" type="title"/>
          </p:nvPr>
        </p:nvSpPr>
        <p:spPr>
          <a:xfrm>
            <a:off x="6149850" y="1345282"/>
            <a:ext cx="22017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80" name="Google Shape;980;p13"/>
          <p:cNvSpPr txBox="1"/>
          <p:nvPr>
            <p:ph idx="13" type="title"/>
          </p:nvPr>
        </p:nvSpPr>
        <p:spPr>
          <a:xfrm>
            <a:off x="776550" y="3617845"/>
            <a:ext cx="22335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1" name="Google Shape;981;p13"/>
          <p:cNvSpPr txBox="1"/>
          <p:nvPr>
            <p:ph idx="14" type="subTitle"/>
          </p:nvPr>
        </p:nvSpPr>
        <p:spPr>
          <a:xfrm>
            <a:off x="776550" y="4026444"/>
            <a:ext cx="2233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2" name="Google Shape;982;p13"/>
          <p:cNvSpPr txBox="1"/>
          <p:nvPr>
            <p:ph hasCustomPrompt="1" idx="15" type="title"/>
          </p:nvPr>
        </p:nvSpPr>
        <p:spPr>
          <a:xfrm>
            <a:off x="776550" y="2980641"/>
            <a:ext cx="22335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83" name="Google Shape;983;p13"/>
          <p:cNvSpPr txBox="1"/>
          <p:nvPr>
            <p:ph idx="16" type="title"/>
          </p:nvPr>
        </p:nvSpPr>
        <p:spPr>
          <a:xfrm>
            <a:off x="3471150" y="3617845"/>
            <a:ext cx="22017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4" name="Google Shape;984;p13"/>
          <p:cNvSpPr txBox="1"/>
          <p:nvPr>
            <p:ph idx="17" type="subTitle"/>
          </p:nvPr>
        </p:nvSpPr>
        <p:spPr>
          <a:xfrm>
            <a:off x="3471150" y="4026444"/>
            <a:ext cx="2201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5" name="Google Shape;985;p13"/>
          <p:cNvSpPr txBox="1"/>
          <p:nvPr>
            <p:ph hasCustomPrompt="1" idx="18" type="title"/>
          </p:nvPr>
        </p:nvSpPr>
        <p:spPr>
          <a:xfrm>
            <a:off x="3471150" y="2980641"/>
            <a:ext cx="22017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86" name="Google Shape;986;p13"/>
          <p:cNvSpPr txBox="1"/>
          <p:nvPr>
            <p:ph idx="19" type="title"/>
          </p:nvPr>
        </p:nvSpPr>
        <p:spPr>
          <a:xfrm>
            <a:off x="6149850" y="3617845"/>
            <a:ext cx="22017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7" name="Google Shape;987;p13"/>
          <p:cNvSpPr txBox="1"/>
          <p:nvPr>
            <p:ph idx="20" type="subTitle"/>
          </p:nvPr>
        </p:nvSpPr>
        <p:spPr>
          <a:xfrm>
            <a:off x="6149850" y="4026444"/>
            <a:ext cx="2201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8" name="Google Shape;988;p13"/>
          <p:cNvSpPr txBox="1"/>
          <p:nvPr>
            <p:ph hasCustomPrompt="1" idx="21" type="title"/>
          </p:nvPr>
        </p:nvSpPr>
        <p:spPr>
          <a:xfrm>
            <a:off x="6149850" y="2980641"/>
            <a:ext cx="22017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989" name="Google Shape;989;p13"/>
          <p:cNvGrpSpPr/>
          <p:nvPr/>
        </p:nvGrpSpPr>
        <p:grpSpPr>
          <a:xfrm rot="5400000">
            <a:off x="8381450" y="4569182"/>
            <a:ext cx="98902" cy="553090"/>
            <a:chOff x="4898850" y="4820550"/>
            <a:chExt cx="98902" cy="553090"/>
          </a:xfrm>
        </p:grpSpPr>
        <p:sp>
          <p:nvSpPr>
            <p:cNvPr id="990" name="Google Shape;990;p1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 name="Google Shape;995;p13"/>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 name="Google Shape;996;p13"/>
          <p:cNvGrpSpPr/>
          <p:nvPr/>
        </p:nvGrpSpPr>
        <p:grpSpPr>
          <a:xfrm rot="-5400000">
            <a:off x="-148234" y="322631"/>
            <a:ext cx="883262" cy="242091"/>
            <a:chOff x="2300350" y="2601250"/>
            <a:chExt cx="2275275" cy="623625"/>
          </a:xfrm>
        </p:grpSpPr>
        <p:sp>
          <p:nvSpPr>
            <p:cNvPr id="997" name="Google Shape;997;p1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3" name="Google Shape;1003;p13"/>
          <p:cNvSpPr/>
          <p:nvPr/>
        </p:nvSpPr>
        <p:spPr>
          <a:xfrm flipH="1" rot="5400000">
            <a:off x="8216276" y="-33530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4" name="Google Shape;1004;p13"/>
          <p:cNvGrpSpPr/>
          <p:nvPr/>
        </p:nvGrpSpPr>
        <p:grpSpPr>
          <a:xfrm>
            <a:off x="-256008" y="4796266"/>
            <a:ext cx="1105976" cy="133969"/>
            <a:chOff x="8183182" y="663852"/>
            <a:chExt cx="1475028" cy="178673"/>
          </a:xfrm>
        </p:grpSpPr>
        <p:grpSp>
          <p:nvGrpSpPr>
            <p:cNvPr id="1005" name="Google Shape;1005;p13"/>
            <p:cNvGrpSpPr/>
            <p:nvPr/>
          </p:nvGrpSpPr>
          <p:grpSpPr>
            <a:xfrm>
              <a:off x="8183182" y="774425"/>
              <a:ext cx="1178025" cy="68100"/>
              <a:chOff x="2024450" y="204150"/>
              <a:chExt cx="1178025" cy="68100"/>
            </a:xfrm>
          </p:grpSpPr>
          <p:sp>
            <p:nvSpPr>
              <p:cNvPr id="1006" name="Google Shape;1006;p1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13"/>
            <p:cNvGrpSpPr/>
            <p:nvPr/>
          </p:nvGrpSpPr>
          <p:grpSpPr>
            <a:xfrm>
              <a:off x="8480185" y="663852"/>
              <a:ext cx="1178025" cy="68100"/>
              <a:chOff x="2024450" y="204150"/>
              <a:chExt cx="1178025" cy="68100"/>
            </a:xfrm>
          </p:grpSpPr>
          <p:sp>
            <p:nvSpPr>
              <p:cNvPr id="1017" name="Google Shape;1017;p1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7" name="Google Shape;1027;p13"/>
          <p:cNvGrpSpPr/>
          <p:nvPr/>
        </p:nvGrpSpPr>
        <p:grpSpPr>
          <a:xfrm>
            <a:off x="8290084" y="239916"/>
            <a:ext cx="1105976" cy="133969"/>
            <a:chOff x="8183182" y="663852"/>
            <a:chExt cx="1475028" cy="178673"/>
          </a:xfrm>
        </p:grpSpPr>
        <p:grpSp>
          <p:nvGrpSpPr>
            <p:cNvPr id="1028" name="Google Shape;1028;p13"/>
            <p:cNvGrpSpPr/>
            <p:nvPr/>
          </p:nvGrpSpPr>
          <p:grpSpPr>
            <a:xfrm>
              <a:off x="8183182" y="774425"/>
              <a:ext cx="1178025" cy="68100"/>
              <a:chOff x="2024450" y="204150"/>
              <a:chExt cx="1178025" cy="68100"/>
            </a:xfrm>
          </p:grpSpPr>
          <p:sp>
            <p:nvSpPr>
              <p:cNvPr id="1029" name="Google Shape;1029;p1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13"/>
            <p:cNvGrpSpPr/>
            <p:nvPr/>
          </p:nvGrpSpPr>
          <p:grpSpPr>
            <a:xfrm>
              <a:off x="8480185" y="663852"/>
              <a:ext cx="1178025" cy="68100"/>
              <a:chOff x="2024450" y="204150"/>
              <a:chExt cx="1178025" cy="68100"/>
            </a:xfrm>
          </p:grpSpPr>
          <p:sp>
            <p:nvSpPr>
              <p:cNvPr id="1040" name="Google Shape;1040;p1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0" name="Google Shape;1050;p13"/>
          <p:cNvGrpSpPr/>
          <p:nvPr/>
        </p:nvGrpSpPr>
        <p:grpSpPr>
          <a:xfrm rot="5400000">
            <a:off x="8428614" y="2891627"/>
            <a:ext cx="883262" cy="242091"/>
            <a:chOff x="2300350" y="2601250"/>
            <a:chExt cx="2275275" cy="623625"/>
          </a:xfrm>
        </p:grpSpPr>
        <p:sp>
          <p:nvSpPr>
            <p:cNvPr id="1051" name="Google Shape;1051;p1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13"/>
          <p:cNvGrpSpPr/>
          <p:nvPr/>
        </p:nvGrpSpPr>
        <p:grpSpPr>
          <a:xfrm>
            <a:off x="1634157" y="-107958"/>
            <a:ext cx="1520982" cy="302065"/>
            <a:chOff x="5642557" y="-150670"/>
            <a:chExt cx="1520982" cy="302065"/>
          </a:xfrm>
        </p:grpSpPr>
        <p:sp>
          <p:nvSpPr>
            <p:cNvPr id="1058" name="Google Shape;1058;p1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3">
    <p:spTree>
      <p:nvGrpSpPr>
        <p:cNvPr id="1063" name="Shape 1063"/>
        <p:cNvGrpSpPr/>
        <p:nvPr/>
      </p:nvGrpSpPr>
      <p:grpSpPr>
        <a:xfrm>
          <a:off x="0" y="0"/>
          <a:ext cx="0" cy="0"/>
          <a:chOff x="0" y="0"/>
          <a:chExt cx="0" cy="0"/>
        </a:xfrm>
      </p:grpSpPr>
      <p:grpSp>
        <p:nvGrpSpPr>
          <p:cNvPr id="1064" name="Google Shape;1064;p14"/>
          <p:cNvGrpSpPr/>
          <p:nvPr/>
        </p:nvGrpSpPr>
        <p:grpSpPr>
          <a:xfrm>
            <a:off x="-24" y="-27"/>
            <a:ext cx="9143711" cy="5143338"/>
            <a:chOff x="597550" y="708125"/>
            <a:chExt cx="6449225" cy="4193850"/>
          </a:xfrm>
        </p:grpSpPr>
        <p:sp>
          <p:nvSpPr>
            <p:cNvPr id="1065" name="Google Shape;1065;p1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3" name="Google Shape;1103;p14"/>
          <p:cNvSpPr txBox="1"/>
          <p:nvPr>
            <p:ph type="title"/>
          </p:nvPr>
        </p:nvSpPr>
        <p:spPr>
          <a:xfrm>
            <a:off x="1858000" y="3253511"/>
            <a:ext cx="5428800" cy="4344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2"/>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04" name="Google Shape;1104;p14"/>
          <p:cNvSpPr txBox="1"/>
          <p:nvPr>
            <p:ph idx="1" type="subTitle"/>
          </p:nvPr>
        </p:nvSpPr>
        <p:spPr>
          <a:xfrm>
            <a:off x="2262900" y="1459638"/>
            <a:ext cx="4618200" cy="16776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2600"/>
              <a:buNone/>
              <a:defRPr sz="2600"/>
            </a:lvl1pPr>
            <a:lvl2pPr lvl="1" rtl="0" algn="ctr">
              <a:lnSpc>
                <a:spcPct val="100000"/>
              </a:lnSpc>
              <a:spcBef>
                <a:spcPts val="0"/>
              </a:spcBef>
              <a:spcAft>
                <a:spcPts val="0"/>
              </a:spcAft>
              <a:buSzPts val="2600"/>
              <a:buNone/>
              <a:defRPr sz="2600"/>
            </a:lvl2pPr>
            <a:lvl3pPr lvl="2" rtl="0" algn="ctr">
              <a:lnSpc>
                <a:spcPct val="100000"/>
              </a:lnSpc>
              <a:spcBef>
                <a:spcPts val="0"/>
              </a:spcBef>
              <a:spcAft>
                <a:spcPts val="0"/>
              </a:spcAft>
              <a:buSzPts val="2600"/>
              <a:buNone/>
              <a:defRPr sz="2600"/>
            </a:lvl3pPr>
            <a:lvl4pPr lvl="3" rtl="0" algn="ctr">
              <a:lnSpc>
                <a:spcPct val="100000"/>
              </a:lnSpc>
              <a:spcBef>
                <a:spcPts val="0"/>
              </a:spcBef>
              <a:spcAft>
                <a:spcPts val="0"/>
              </a:spcAft>
              <a:buSzPts val="2600"/>
              <a:buNone/>
              <a:defRPr sz="2600"/>
            </a:lvl4pPr>
            <a:lvl5pPr lvl="4" rtl="0" algn="ctr">
              <a:lnSpc>
                <a:spcPct val="100000"/>
              </a:lnSpc>
              <a:spcBef>
                <a:spcPts val="0"/>
              </a:spcBef>
              <a:spcAft>
                <a:spcPts val="0"/>
              </a:spcAft>
              <a:buSzPts val="2600"/>
              <a:buNone/>
              <a:defRPr sz="2600"/>
            </a:lvl5pPr>
            <a:lvl6pPr lvl="5" rtl="0" algn="ctr">
              <a:lnSpc>
                <a:spcPct val="100000"/>
              </a:lnSpc>
              <a:spcBef>
                <a:spcPts val="0"/>
              </a:spcBef>
              <a:spcAft>
                <a:spcPts val="0"/>
              </a:spcAft>
              <a:buSzPts val="2600"/>
              <a:buNone/>
              <a:defRPr sz="2600"/>
            </a:lvl6pPr>
            <a:lvl7pPr lvl="6" rtl="0" algn="ctr">
              <a:lnSpc>
                <a:spcPct val="100000"/>
              </a:lnSpc>
              <a:spcBef>
                <a:spcPts val="0"/>
              </a:spcBef>
              <a:spcAft>
                <a:spcPts val="0"/>
              </a:spcAft>
              <a:buSzPts val="2600"/>
              <a:buNone/>
              <a:defRPr sz="2600"/>
            </a:lvl7pPr>
            <a:lvl8pPr lvl="7" rtl="0" algn="ctr">
              <a:lnSpc>
                <a:spcPct val="100000"/>
              </a:lnSpc>
              <a:spcBef>
                <a:spcPts val="0"/>
              </a:spcBef>
              <a:spcAft>
                <a:spcPts val="0"/>
              </a:spcAft>
              <a:buSzPts val="2600"/>
              <a:buNone/>
              <a:defRPr sz="2600"/>
            </a:lvl8pPr>
            <a:lvl9pPr lvl="8" rtl="0" algn="ctr">
              <a:lnSpc>
                <a:spcPct val="100000"/>
              </a:lnSpc>
              <a:spcBef>
                <a:spcPts val="0"/>
              </a:spcBef>
              <a:spcAft>
                <a:spcPts val="0"/>
              </a:spcAft>
              <a:buSzPts val="2600"/>
              <a:buNone/>
              <a:defRPr sz="2600"/>
            </a:lvl9pPr>
          </a:lstStyle>
          <a:p/>
        </p:txBody>
      </p:sp>
      <p:sp>
        <p:nvSpPr>
          <p:cNvPr id="1105" name="Google Shape;1105;p14"/>
          <p:cNvSpPr/>
          <p:nvPr/>
        </p:nvSpPr>
        <p:spPr>
          <a:xfrm flipH="1" rot="-5400000">
            <a:off x="348818" y="420789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6" name="Google Shape;1106;p14"/>
          <p:cNvGrpSpPr/>
          <p:nvPr/>
        </p:nvGrpSpPr>
        <p:grpSpPr>
          <a:xfrm rot="-5400000">
            <a:off x="6107446" y="30626"/>
            <a:ext cx="1823016" cy="296643"/>
            <a:chOff x="7857346" y="3902355"/>
            <a:chExt cx="1823016" cy="296643"/>
          </a:xfrm>
        </p:grpSpPr>
        <p:sp>
          <p:nvSpPr>
            <p:cNvPr id="1107" name="Google Shape;1107;p1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4"/>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4"/>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4"/>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14"/>
          <p:cNvSpPr/>
          <p:nvPr/>
        </p:nvSpPr>
        <p:spPr>
          <a:xfrm flipH="1">
            <a:off x="8088870" y="21452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4" name="Google Shape;1114;p14"/>
          <p:cNvGrpSpPr/>
          <p:nvPr/>
        </p:nvGrpSpPr>
        <p:grpSpPr>
          <a:xfrm>
            <a:off x="8658746" y="2958680"/>
            <a:ext cx="1823016" cy="196994"/>
            <a:chOff x="7857346" y="4002005"/>
            <a:chExt cx="1823016" cy="196994"/>
          </a:xfrm>
        </p:grpSpPr>
        <p:sp>
          <p:nvSpPr>
            <p:cNvPr id="1115" name="Google Shape;1115;p1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8" name="Google Shape;1118;p14"/>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4"/>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0" name="Google Shape;1120;p14"/>
          <p:cNvGrpSpPr/>
          <p:nvPr/>
        </p:nvGrpSpPr>
        <p:grpSpPr>
          <a:xfrm rot="-5400000">
            <a:off x="338683" y="-295650"/>
            <a:ext cx="302065" cy="1520982"/>
            <a:chOff x="-108754" y="2690919"/>
            <a:chExt cx="302065" cy="1520982"/>
          </a:xfrm>
        </p:grpSpPr>
        <p:sp>
          <p:nvSpPr>
            <p:cNvPr id="1121" name="Google Shape;1121;p14"/>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4"/>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4"/>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4"/>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4"/>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14"/>
          <p:cNvGrpSpPr/>
          <p:nvPr/>
        </p:nvGrpSpPr>
        <p:grpSpPr>
          <a:xfrm>
            <a:off x="4296532" y="4950349"/>
            <a:ext cx="1520982" cy="302065"/>
            <a:chOff x="5642557" y="-150670"/>
            <a:chExt cx="1520982" cy="302065"/>
          </a:xfrm>
        </p:grpSpPr>
        <p:sp>
          <p:nvSpPr>
            <p:cNvPr id="1127" name="Google Shape;1127;p1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14"/>
          <p:cNvGrpSpPr/>
          <p:nvPr/>
        </p:nvGrpSpPr>
        <p:grpSpPr>
          <a:xfrm rot="5400000">
            <a:off x="6750925" y="4175162"/>
            <a:ext cx="98902" cy="553090"/>
            <a:chOff x="4898850" y="4820550"/>
            <a:chExt cx="98902" cy="553090"/>
          </a:xfrm>
        </p:grpSpPr>
        <p:sp>
          <p:nvSpPr>
            <p:cNvPr id="1133" name="Google Shape;1133;p1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14"/>
          <p:cNvGrpSpPr/>
          <p:nvPr/>
        </p:nvGrpSpPr>
        <p:grpSpPr>
          <a:xfrm>
            <a:off x="-1414555" y="3744529"/>
            <a:ext cx="2297800" cy="347400"/>
            <a:chOff x="-1414555" y="3744529"/>
            <a:chExt cx="2297800" cy="347400"/>
          </a:xfrm>
        </p:grpSpPr>
        <p:sp>
          <p:nvSpPr>
            <p:cNvPr id="1139" name="Google Shape;1139;p14"/>
            <p:cNvSpPr/>
            <p:nvPr/>
          </p:nvSpPr>
          <p:spPr>
            <a:xfrm>
              <a:off x="-1414555" y="40238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4"/>
            <p:cNvSpPr/>
            <p:nvPr/>
          </p:nvSpPr>
          <p:spPr>
            <a:xfrm>
              <a:off x="-1111455" y="3744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14"/>
          <p:cNvGrpSpPr/>
          <p:nvPr/>
        </p:nvGrpSpPr>
        <p:grpSpPr>
          <a:xfrm rot="10800000">
            <a:off x="-155261" y="2431003"/>
            <a:ext cx="883262" cy="242091"/>
            <a:chOff x="2300350" y="2601250"/>
            <a:chExt cx="2275275" cy="623625"/>
          </a:xfrm>
        </p:grpSpPr>
        <p:sp>
          <p:nvSpPr>
            <p:cNvPr id="1142" name="Google Shape;1142;p1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4">
    <p:spTree>
      <p:nvGrpSpPr>
        <p:cNvPr id="1148" name="Shape 1148"/>
        <p:cNvGrpSpPr/>
        <p:nvPr/>
      </p:nvGrpSpPr>
      <p:grpSpPr>
        <a:xfrm>
          <a:off x="0" y="0"/>
          <a:ext cx="0" cy="0"/>
          <a:chOff x="0" y="0"/>
          <a:chExt cx="0" cy="0"/>
        </a:xfrm>
      </p:grpSpPr>
      <p:grpSp>
        <p:nvGrpSpPr>
          <p:cNvPr id="1149" name="Google Shape;1149;p15"/>
          <p:cNvGrpSpPr/>
          <p:nvPr/>
        </p:nvGrpSpPr>
        <p:grpSpPr>
          <a:xfrm>
            <a:off x="-24" y="-27"/>
            <a:ext cx="9143711" cy="5143338"/>
            <a:chOff x="597550" y="708125"/>
            <a:chExt cx="6449225" cy="4193850"/>
          </a:xfrm>
        </p:grpSpPr>
        <p:sp>
          <p:nvSpPr>
            <p:cNvPr id="1150" name="Google Shape;1150;p1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8" name="Google Shape;1188;p15"/>
          <p:cNvSpPr txBox="1"/>
          <p:nvPr>
            <p:ph type="title"/>
          </p:nvPr>
        </p:nvSpPr>
        <p:spPr>
          <a:xfrm>
            <a:off x="864525" y="2215425"/>
            <a:ext cx="6772200" cy="813600"/>
          </a:xfrm>
          <a:prstGeom prst="rect">
            <a:avLst/>
          </a:prstGeom>
          <a:effectLst>
            <a:outerShdw blurRad="142875" rotWithShape="0" algn="bl">
              <a:schemeClr val="accent2">
                <a:alpha val="40000"/>
              </a:schemeClr>
            </a:outerShdw>
          </a:effectLst>
        </p:spPr>
        <p:txBody>
          <a:bodyPr anchorCtr="0" anchor="b" bIns="91425" lIns="91425" spcFirstLastPara="1" rIns="91425" wrap="square" tIns="91425">
            <a:noAutofit/>
          </a:bodyPr>
          <a:lstStyle>
            <a:lvl1pPr lvl="0" rtl="0">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89" name="Google Shape;1189;p15"/>
          <p:cNvSpPr txBox="1"/>
          <p:nvPr>
            <p:ph idx="1" type="subTitle"/>
          </p:nvPr>
        </p:nvSpPr>
        <p:spPr>
          <a:xfrm>
            <a:off x="864525" y="3045400"/>
            <a:ext cx="6646200" cy="70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90" name="Google Shape;1190;p15"/>
          <p:cNvSpPr txBox="1"/>
          <p:nvPr>
            <p:ph hasCustomPrompt="1" idx="2" type="title"/>
          </p:nvPr>
        </p:nvSpPr>
        <p:spPr>
          <a:xfrm>
            <a:off x="864525" y="910725"/>
            <a:ext cx="2130300" cy="1304700"/>
          </a:xfrm>
          <a:prstGeom prst="rect">
            <a:avLst/>
          </a:prstGeom>
          <a:effectLst>
            <a:outerShdw blurRad="57150" rotWithShape="0" algn="bl">
              <a:schemeClr val="accent2"/>
            </a:outerShdw>
          </a:effectLst>
        </p:spPr>
        <p:txBody>
          <a:bodyPr anchorCtr="0" anchor="ctr" bIns="91425" lIns="91425" spcFirstLastPara="1" rIns="91425" wrap="square" tIns="91425">
            <a:noAutofit/>
          </a:bodyPr>
          <a:lstStyle>
            <a:lvl1pPr lvl="0" rtl="0">
              <a:spcBef>
                <a:spcPts val="0"/>
              </a:spcBef>
              <a:spcAft>
                <a:spcPts val="0"/>
              </a:spcAft>
              <a:buClr>
                <a:schemeClr val="accent2"/>
              </a:buClr>
              <a:buSzPts val="8000"/>
              <a:buNone/>
              <a:defRPr sz="8000">
                <a:solidFill>
                  <a:schemeClr val="accent2"/>
                </a:solidFill>
              </a:defRPr>
            </a:lvl1pPr>
            <a:lvl2pPr lvl="1" rtl="0" algn="ctr">
              <a:spcBef>
                <a:spcPts val="0"/>
              </a:spcBef>
              <a:spcAft>
                <a:spcPts val="0"/>
              </a:spcAft>
              <a:buClr>
                <a:schemeClr val="accent2"/>
              </a:buClr>
              <a:buSzPts val="8000"/>
              <a:buNone/>
              <a:defRPr sz="8000">
                <a:solidFill>
                  <a:schemeClr val="accent2"/>
                </a:solidFill>
              </a:defRPr>
            </a:lvl2pPr>
            <a:lvl3pPr lvl="2" rtl="0" algn="ctr">
              <a:spcBef>
                <a:spcPts val="0"/>
              </a:spcBef>
              <a:spcAft>
                <a:spcPts val="0"/>
              </a:spcAft>
              <a:buClr>
                <a:schemeClr val="accent2"/>
              </a:buClr>
              <a:buSzPts val="8000"/>
              <a:buNone/>
              <a:defRPr sz="8000">
                <a:solidFill>
                  <a:schemeClr val="accent2"/>
                </a:solidFill>
              </a:defRPr>
            </a:lvl3pPr>
            <a:lvl4pPr lvl="3" rtl="0" algn="ctr">
              <a:spcBef>
                <a:spcPts val="0"/>
              </a:spcBef>
              <a:spcAft>
                <a:spcPts val="0"/>
              </a:spcAft>
              <a:buClr>
                <a:schemeClr val="accent2"/>
              </a:buClr>
              <a:buSzPts val="8000"/>
              <a:buNone/>
              <a:defRPr sz="8000">
                <a:solidFill>
                  <a:schemeClr val="accent2"/>
                </a:solidFill>
              </a:defRPr>
            </a:lvl4pPr>
            <a:lvl5pPr lvl="4" rtl="0" algn="ctr">
              <a:spcBef>
                <a:spcPts val="0"/>
              </a:spcBef>
              <a:spcAft>
                <a:spcPts val="0"/>
              </a:spcAft>
              <a:buClr>
                <a:schemeClr val="accent2"/>
              </a:buClr>
              <a:buSzPts val="8000"/>
              <a:buNone/>
              <a:defRPr sz="8000">
                <a:solidFill>
                  <a:schemeClr val="accent2"/>
                </a:solidFill>
              </a:defRPr>
            </a:lvl5pPr>
            <a:lvl6pPr lvl="5" rtl="0" algn="ctr">
              <a:spcBef>
                <a:spcPts val="0"/>
              </a:spcBef>
              <a:spcAft>
                <a:spcPts val="0"/>
              </a:spcAft>
              <a:buClr>
                <a:schemeClr val="accent2"/>
              </a:buClr>
              <a:buSzPts val="8000"/>
              <a:buNone/>
              <a:defRPr sz="8000">
                <a:solidFill>
                  <a:schemeClr val="accent2"/>
                </a:solidFill>
              </a:defRPr>
            </a:lvl6pPr>
            <a:lvl7pPr lvl="6" rtl="0" algn="ctr">
              <a:spcBef>
                <a:spcPts val="0"/>
              </a:spcBef>
              <a:spcAft>
                <a:spcPts val="0"/>
              </a:spcAft>
              <a:buClr>
                <a:schemeClr val="accent2"/>
              </a:buClr>
              <a:buSzPts val="8000"/>
              <a:buNone/>
              <a:defRPr sz="8000">
                <a:solidFill>
                  <a:schemeClr val="accent2"/>
                </a:solidFill>
              </a:defRPr>
            </a:lvl7pPr>
            <a:lvl8pPr lvl="7" rtl="0" algn="ctr">
              <a:spcBef>
                <a:spcPts val="0"/>
              </a:spcBef>
              <a:spcAft>
                <a:spcPts val="0"/>
              </a:spcAft>
              <a:buClr>
                <a:schemeClr val="accent2"/>
              </a:buClr>
              <a:buSzPts val="8000"/>
              <a:buNone/>
              <a:defRPr sz="8000">
                <a:solidFill>
                  <a:schemeClr val="accent2"/>
                </a:solidFill>
              </a:defRPr>
            </a:lvl8pPr>
            <a:lvl9pPr lvl="8" rtl="0" algn="ctr">
              <a:spcBef>
                <a:spcPts val="0"/>
              </a:spcBef>
              <a:spcAft>
                <a:spcPts val="0"/>
              </a:spcAft>
              <a:buClr>
                <a:schemeClr val="accent2"/>
              </a:buClr>
              <a:buSzPts val="8000"/>
              <a:buNone/>
              <a:defRPr sz="8000">
                <a:solidFill>
                  <a:schemeClr val="accent2"/>
                </a:solidFill>
              </a:defRPr>
            </a:lvl9pPr>
          </a:lstStyle>
          <a:p>
            <a:r>
              <a:t>xx%</a:t>
            </a:r>
          </a:p>
        </p:txBody>
      </p:sp>
      <p:grpSp>
        <p:nvGrpSpPr>
          <p:cNvPr id="1191" name="Google Shape;1191;p15"/>
          <p:cNvGrpSpPr/>
          <p:nvPr/>
        </p:nvGrpSpPr>
        <p:grpSpPr>
          <a:xfrm rot="5400000">
            <a:off x="-32670" y="1621025"/>
            <a:ext cx="98902" cy="553090"/>
            <a:chOff x="4898850" y="4820550"/>
            <a:chExt cx="98902" cy="553090"/>
          </a:xfrm>
        </p:grpSpPr>
        <p:sp>
          <p:nvSpPr>
            <p:cNvPr id="1192" name="Google Shape;1192;p1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7" name="Google Shape;1197;p15"/>
          <p:cNvSpPr/>
          <p:nvPr/>
        </p:nvSpPr>
        <p:spPr>
          <a:xfrm rot="-5400000">
            <a:off x="348818" y="3906123"/>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5"/>
          <p:cNvSpPr/>
          <p:nvPr/>
        </p:nvSpPr>
        <p:spPr>
          <a:xfrm rot="5400000">
            <a:off x="-562205" y="-3395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5"/>
          <p:cNvSpPr/>
          <p:nvPr/>
        </p:nvSpPr>
        <p:spPr>
          <a:xfrm rot="5400000">
            <a:off x="-282905" y="-364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5"/>
          <p:cNvSpPr/>
          <p:nvPr/>
        </p:nvSpPr>
        <p:spPr>
          <a:xfrm flipH="1" rot="10800000">
            <a:off x="2891470" y="48422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5"/>
          <p:cNvSpPr/>
          <p:nvPr/>
        </p:nvSpPr>
        <p:spPr>
          <a:xfrm>
            <a:off x="8535575"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2" name="Google Shape;1202;p15"/>
          <p:cNvGrpSpPr/>
          <p:nvPr/>
        </p:nvGrpSpPr>
        <p:grpSpPr>
          <a:xfrm flipH="1">
            <a:off x="7898009" y="350736"/>
            <a:ext cx="1520982" cy="302065"/>
            <a:chOff x="5642557" y="-150670"/>
            <a:chExt cx="1520982" cy="302065"/>
          </a:xfrm>
        </p:grpSpPr>
        <p:sp>
          <p:nvSpPr>
            <p:cNvPr id="1203" name="Google Shape;1203;p1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15"/>
          <p:cNvGrpSpPr/>
          <p:nvPr/>
        </p:nvGrpSpPr>
        <p:grpSpPr>
          <a:xfrm rot="5400000">
            <a:off x="109552" y="1954025"/>
            <a:ext cx="98902" cy="553090"/>
            <a:chOff x="4898850" y="4820550"/>
            <a:chExt cx="98902" cy="553090"/>
          </a:xfrm>
        </p:grpSpPr>
        <p:sp>
          <p:nvSpPr>
            <p:cNvPr id="1209" name="Google Shape;1209;p1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15"/>
          <p:cNvGrpSpPr/>
          <p:nvPr/>
        </p:nvGrpSpPr>
        <p:grpSpPr>
          <a:xfrm>
            <a:off x="4682157" y="-107958"/>
            <a:ext cx="1520982" cy="302065"/>
            <a:chOff x="5642557" y="-150670"/>
            <a:chExt cx="1520982" cy="302065"/>
          </a:xfrm>
        </p:grpSpPr>
        <p:sp>
          <p:nvSpPr>
            <p:cNvPr id="1215" name="Google Shape;1215;p1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15"/>
          <p:cNvGrpSpPr/>
          <p:nvPr/>
        </p:nvGrpSpPr>
        <p:grpSpPr>
          <a:xfrm>
            <a:off x="7881845" y="4336579"/>
            <a:ext cx="2297800" cy="347400"/>
            <a:chOff x="7881845" y="4031779"/>
            <a:chExt cx="2297800" cy="347400"/>
          </a:xfrm>
        </p:grpSpPr>
        <p:sp>
          <p:nvSpPr>
            <p:cNvPr id="1221" name="Google Shape;1221;p15"/>
            <p:cNvSpPr/>
            <p:nvPr/>
          </p:nvSpPr>
          <p:spPr>
            <a:xfrm flipH="1">
              <a:off x="8184945" y="43110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5"/>
            <p:cNvSpPr/>
            <p:nvPr/>
          </p:nvSpPr>
          <p:spPr>
            <a:xfrm flipH="1">
              <a:off x="7881845" y="40317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BLANK_8">
    <p:spTree>
      <p:nvGrpSpPr>
        <p:cNvPr id="1223" name="Shape 1223"/>
        <p:cNvGrpSpPr/>
        <p:nvPr/>
      </p:nvGrpSpPr>
      <p:grpSpPr>
        <a:xfrm>
          <a:off x="0" y="0"/>
          <a:ext cx="0" cy="0"/>
          <a:chOff x="0" y="0"/>
          <a:chExt cx="0" cy="0"/>
        </a:xfrm>
      </p:grpSpPr>
      <p:grpSp>
        <p:nvGrpSpPr>
          <p:cNvPr id="1224" name="Google Shape;1224;p16"/>
          <p:cNvGrpSpPr/>
          <p:nvPr/>
        </p:nvGrpSpPr>
        <p:grpSpPr>
          <a:xfrm>
            <a:off x="-24" y="-27"/>
            <a:ext cx="9143711" cy="5143338"/>
            <a:chOff x="597550" y="708125"/>
            <a:chExt cx="6449225" cy="4193850"/>
          </a:xfrm>
        </p:grpSpPr>
        <p:sp>
          <p:nvSpPr>
            <p:cNvPr id="1225" name="Google Shape;1225;p1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3" name="Google Shape;1263;p16"/>
          <p:cNvSpPr txBox="1"/>
          <p:nvPr>
            <p:ph type="title"/>
          </p:nvPr>
        </p:nvSpPr>
        <p:spPr>
          <a:xfrm>
            <a:off x="713100" y="2310138"/>
            <a:ext cx="7583400" cy="841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r">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64" name="Google Shape;1264;p16"/>
          <p:cNvSpPr txBox="1"/>
          <p:nvPr>
            <p:ph idx="1" type="subTitle"/>
          </p:nvPr>
        </p:nvSpPr>
        <p:spPr>
          <a:xfrm>
            <a:off x="3567000" y="3208800"/>
            <a:ext cx="4729500" cy="733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65" name="Google Shape;1265;p16"/>
          <p:cNvSpPr txBox="1"/>
          <p:nvPr>
            <p:ph hasCustomPrompt="1" idx="2" type="title"/>
          </p:nvPr>
        </p:nvSpPr>
        <p:spPr>
          <a:xfrm>
            <a:off x="5961000" y="1332575"/>
            <a:ext cx="2335500" cy="920700"/>
          </a:xfrm>
          <a:prstGeom prst="rect">
            <a:avLst/>
          </a:prstGeom>
          <a:effectLst>
            <a:outerShdw blurRad="57150" rotWithShape="0" algn="bl">
              <a:schemeClr val="accent2"/>
            </a:outerShdw>
          </a:effectLst>
        </p:spPr>
        <p:txBody>
          <a:bodyPr anchorCtr="0" anchor="ctr" bIns="91425" lIns="91425" spcFirstLastPara="1" rIns="91425" wrap="square" tIns="91425">
            <a:noAutofit/>
          </a:bodyPr>
          <a:lstStyle>
            <a:lvl1pPr lvl="0" rtl="0" algn="r">
              <a:spcBef>
                <a:spcPts val="0"/>
              </a:spcBef>
              <a:spcAft>
                <a:spcPts val="0"/>
              </a:spcAft>
              <a:buClr>
                <a:schemeClr val="accent2"/>
              </a:buClr>
              <a:buSzPts val="8000"/>
              <a:buNone/>
              <a:defRPr sz="8000">
                <a:solidFill>
                  <a:schemeClr val="accent2"/>
                </a:solidFill>
              </a:defRPr>
            </a:lvl1pPr>
            <a:lvl2pPr lvl="1" rtl="0" algn="ctr">
              <a:spcBef>
                <a:spcPts val="0"/>
              </a:spcBef>
              <a:spcAft>
                <a:spcPts val="0"/>
              </a:spcAft>
              <a:buClr>
                <a:schemeClr val="accent2"/>
              </a:buClr>
              <a:buSzPts val="8000"/>
              <a:buNone/>
              <a:defRPr sz="8000">
                <a:solidFill>
                  <a:schemeClr val="accent2"/>
                </a:solidFill>
              </a:defRPr>
            </a:lvl2pPr>
            <a:lvl3pPr lvl="2" rtl="0" algn="ctr">
              <a:spcBef>
                <a:spcPts val="0"/>
              </a:spcBef>
              <a:spcAft>
                <a:spcPts val="0"/>
              </a:spcAft>
              <a:buClr>
                <a:schemeClr val="accent2"/>
              </a:buClr>
              <a:buSzPts val="8000"/>
              <a:buNone/>
              <a:defRPr sz="8000">
                <a:solidFill>
                  <a:schemeClr val="accent2"/>
                </a:solidFill>
              </a:defRPr>
            </a:lvl3pPr>
            <a:lvl4pPr lvl="3" rtl="0" algn="ctr">
              <a:spcBef>
                <a:spcPts val="0"/>
              </a:spcBef>
              <a:spcAft>
                <a:spcPts val="0"/>
              </a:spcAft>
              <a:buClr>
                <a:schemeClr val="accent2"/>
              </a:buClr>
              <a:buSzPts val="8000"/>
              <a:buNone/>
              <a:defRPr sz="8000">
                <a:solidFill>
                  <a:schemeClr val="accent2"/>
                </a:solidFill>
              </a:defRPr>
            </a:lvl4pPr>
            <a:lvl5pPr lvl="4" rtl="0" algn="ctr">
              <a:spcBef>
                <a:spcPts val="0"/>
              </a:spcBef>
              <a:spcAft>
                <a:spcPts val="0"/>
              </a:spcAft>
              <a:buClr>
                <a:schemeClr val="accent2"/>
              </a:buClr>
              <a:buSzPts val="8000"/>
              <a:buNone/>
              <a:defRPr sz="8000">
                <a:solidFill>
                  <a:schemeClr val="accent2"/>
                </a:solidFill>
              </a:defRPr>
            </a:lvl5pPr>
            <a:lvl6pPr lvl="5" rtl="0" algn="ctr">
              <a:spcBef>
                <a:spcPts val="0"/>
              </a:spcBef>
              <a:spcAft>
                <a:spcPts val="0"/>
              </a:spcAft>
              <a:buClr>
                <a:schemeClr val="accent2"/>
              </a:buClr>
              <a:buSzPts val="8000"/>
              <a:buNone/>
              <a:defRPr sz="8000">
                <a:solidFill>
                  <a:schemeClr val="accent2"/>
                </a:solidFill>
              </a:defRPr>
            </a:lvl6pPr>
            <a:lvl7pPr lvl="6" rtl="0" algn="ctr">
              <a:spcBef>
                <a:spcPts val="0"/>
              </a:spcBef>
              <a:spcAft>
                <a:spcPts val="0"/>
              </a:spcAft>
              <a:buClr>
                <a:schemeClr val="accent2"/>
              </a:buClr>
              <a:buSzPts val="8000"/>
              <a:buNone/>
              <a:defRPr sz="8000">
                <a:solidFill>
                  <a:schemeClr val="accent2"/>
                </a:solidFill>
              </a:defRPr>
            </a:lvl7pPr>
            <a:lvl8pPr lvl="7" rtl="0" algn="ctr">
              <a:spcBef>
                <a:spcPts val="0"/>
              </a:spcBef>
              <a:spcAft>
                <a:spcPts val="0"/>
              </a:spcAft>
              <a:buClr>
                <a:schemeClr val="accent2"/>
              </a:buClr>
              <a:buSzPts val="8000"/>
              <a:buNone/>
              <a:defRPr sz="8000">
                <a:solidFill>
                  <a:schemeClr val="accent2"/>
                </a:solidFill>
              </a:defRPr>
            </a:lvl8pPr>
            <a:lvl9pPr lvl="8" rtl="0" algn="ctr">
              <a:spcBef>
                <a:spcPts val="0"/>
              </a:spcBef>
              <a:spcAft>
                <a:spcPts val="0"/>
              </a:spcAft>
              <a:buClr>
                <a:schemeClr val="accent2"/>
              </a:buClr>
              <a:buSzPts val="8000"/>
              <a:buNone/>
              <a:defRPr sz="8000">
                <a:solidFill>
                  <a:schemeClr val="accent2"/>
                </a:solidFill>
              </a:defRPr>
            </a:lvl9pPr>
          </a:lstStyle>
          <a:p>
            <a:r>
              <a:t>xx%</a:t>
            </a:r>
          </a:p>
        </p:txBody>
      </p:sp>
      <p:sp>
        <p:nvSpPr>
          <p:cNvPr id="1266" name="Google Shape;1266;p16"/>
          <p:cNvSpPr/>
          <p:nvPr/>
        </p:nvSpPr>
        <p:spPr>
          <a:xfrm rot="5400000">
            <a:off x="8206161" y="4187300"/>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6"/>
          <p:cNvSpPr/>
          <p:nvPr/>
        </p:nvSpPr>
        <p:spPr>
          <a:xfrm rot="-5400000">
            <a:off x="348812" y="4104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8" name="Google Shape;1268;p16"/>
          <p:cNvGrpSpPr/>
          <p:nvPr/>
        </p:nvGrpSpPr>
        <p:grpSpPr>
          <a:xfrm rot="10800000">
            <a:off x="-11" y="931578"/>
            <a:ext cx="883262" cy="242091"/>
            <a:chOff x="2300350" y="2601250"/>
            <a:chExt cx="2275275" cy="623625"/>
          </a:xfrm>
        </p:grpSpPr>
        <p:sp>
          <p:nvSpPr>
            <p:cNvPr id="1269" name="Google Shape;1269;p1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16"/>
          <p:cNvGrpSpPr/>
          <p:nvPr/>
        </p:nvGrpSpPr>
        <p:grpSpPr>
          <a:xfrm rot="5400000">
            <a:off x="85100" y="1849625"/>
            <a:ext cx="98902" cy="553090"/>
            <a:chOff x="4898850" y="4820550"/>
            <a:chExt cx="98902" cy="553090"/>
          </a:xfrm>
        </p:grpSpPr>
        <p:sp>
          <p:nvSpPr>
            <p:cNvPr id="1276" name="Google Shape;1276;p1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16"/>
          <p:cNvGrpSpPr/>
          <p:nvPr/>
        </p:nvGrpSpPr>
        <p:grpSpPr>
          <a:xfrm>
            <a:off x="-1414555" y="3058729"/>
            <a:ext cx="2297800" cy="347400"/>
            <a:chOff x="-1414555" y="3058729"/>
            <a:chExt cx="2297800" cy="347400"/>
          </a:xfrm>
        </p:grpSpPr>
        <p:sp>
          <p:nvSpPr>
            <p:cNvPr id="1282" name="Google Shape;1282;p16"/>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6"/>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4" name="Google Shape;1284;p16"/>
          <p:cNvSpPr/>
          <p:nvPr/>
        </p:nvSpPr>
        <p:spPr>
          <a:xfrm rot="10800000">
            <a:off x="568018" y="38590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5" name="Google Shape;1285;p16"/>
          <p:cNvGrpSpPr/>
          <p:nvPr/>
        </p:nvGrpSpPr>
        <p:grpSpPr>
          <a:xfrm rot="5400000">
            <a:off x="7927205" y="4153629"/>
            <a:ext cx="1823016" cy="296643"/>
            <a:chOff x="7857346" y="3902355"/>
            <a:chExt cx="1823016" cy="296643"/>
          </a:xfrm>
        </p:grpSpPr>
        <p:sp>
          <p:nvSpPr>
            <p:cNvPr id="1286" name="Google Shape;1286;p16"/>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6"/>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6"/>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6"/>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6"/>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6"/>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16"/>
          <p:cNvGrpSpPr/>
          <p:nvPr/>
        </p:nvGrpSpPr>
        <p:grpSpPr>
          <a:xfrm>
            <a:off x="2610895" y="-1455296"/>
            <a:ext cx="347400" cy="2297800"/>
            <a:chOff x="2610895" y="-1455296"/>
            <a:chExt cx="347400" cy="2297800"/>
          </a:xfrm>
        </p:grpSpPr>
        <p:sp>
          <p:nvSpPr>
            <p:cNvPr id="1293" name="Google Shape;1293;p16"/>
            <p:cNvSpPr/>
            <p:nvPr/>
          </p:nvSpPr>
          <p:spPr>
            <a:xfrm rot="5400000">
              <a:off x="164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6"/>
            <p:cNvSpPr/>
            <p:nvPr/>
          </p:nvSpPr>
          <p:spPr>
            <a:xfrm rot="5400000">
              <a:off x="192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16"/>
          <p:cNvSpPr/>
          <p:nvPr/>
        </p:nvSpPr>
        <p:spPr>
          <a:xfrm flipH="1" rot="10800000">
            <a:off x="2358070" y="4766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7" name="Google Shape;1297;p16"/>
          <p:cNvGrpSpPr/>
          <p:nvPr/>
        </p:nvGrpSpPr>
        <p:grpSpPr>
          <a:xfrm>
            <a:off x="5373295" y="-112914"/>
            <a:ext cx="1520982" cy="302065"/>
            <a:chOff x="5642557" y="-150670"/>
            <a:chExt cx="1520982" cy="302065"/>
          </a:xfrm>
        </p:grpSpPr>
        <p:sp>
          <p:nvSpPr>
            <p:cNvPr id="1298" name="Google Shape;1298;p1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9">
    <p:spTree>
      <p:nvGrpSpPr>
        <p:cNvPr id="1303" name="Shape 1303"/>
        <p:cNvGrpSpPr/>
        <p:nvPr/>
      </p:nvGrpSpPr>
      <p:grpSpPr>
        <a:xfrm>
          <a:off x="0" y="0"/>
          <a:ext cx="0" cy="0"/>
          <a:chOff x="0" y="0"/>
          <a:chExt cx="0" cy="0"/>
        </a:xfrm>
      </p:grpSpPr>
      <p:grpSp>
        <p:nvGrpSpPr>
          <p:cNvPr id="1304" name="Google Shape;1304;p17"/>
          <p:cNvGrpSpPr/>
          <p:nvPr/>
        </p:nvGrpSpPr>
        <p:grpSpPr>
          <a:xfrm>
            <a:off x="-24" y="-27"/>
            <a:ext cx="9143711" cy="5143338"/>
            <a:chOff x="597550" y="708125"/>
            <a:chExt cx="6449225" cy="4193850"/>
          </a:xfrm>
        </p:grpSpPr>
        <p:sp>
          <p:nvSpPr>
            <p:cNvPr id="1305" name="Google Shape;1305;p1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3" name="Google Shape;1343;p17"/>
          <p:cNvSpPr txBox="1"/>
          <p:nvPr>
            <p:ph type="title"/>
          </p:nvPr>
        </p:nvSpPr>
        <p:spPr>
          <a:xfrm>
            <a:off x="713100" y="1088819"/>
            <a:ext cx="4401600" cy="1198800"/>
          </a:xfrm>
          <a:prstGeom prst="rect">
            <a:avLst/>
          </a:prstGeom>
          <a:effectLst>
            <a:outerShdw blurRad="157163" rotWithShape="0" algn="bl">
              <a:schemeClr val="accent2">
                <a:alpha val="40000"/>
              </a:schemeClr>
            </a:outerShdw>
          </a:effectLst>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44" name="Google Shape;1344;p17"/>
          <p:cNvSpPr txBox="1"/>
          <p:nvPr>
            <p:ph idx="1" type="subTitle"/>
          </p:nvPr>
        </p:nvSpPr>
        <p:spPr>
          <a:xfrm>
            <a:off x="713100" y="2357881"/>
            <a:ext cx="4401600" cy="16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345" name="Google Shape;1345;p17"/>
          <p:cNvGrpSpPr/>
          <p:nvPr/>
        </p:nvGrpSpPr>
        <p:grpSpPr>
          <a:xfrm>
            <a:off x="8137507" y="-109362"/>
            <a:ext cx="586800" cy="1284435"/>
            <a:chOff x="8137507" y="-109362"/>
            <a:chExt cx="586800" cy="1284435"/>
          </a:xfrm>
        </p:grpSpPr>
        <p:sp>
          <p:nvSpPr>
            <p:cNvPr id="1346" name="Google Shape;1346;p17"/>
            <p:cNvSpPr/>
            <p:nvPr/>
          </p:nvSpPr>
          <p:spPr>
            <a:xfrm>
              <a:off x="8137507" y="-109352"/>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7" name="Google Shape;1347;p17"/>
            <p:cNvGrpSpPr/>
            <p:nvPr/>
          </p:nvGrpSpPr>
          <p:grpSpPr>
            <a:xfrm rot="-5400000">
              <a:off x="7989266" y="211224"/>
              <a:ext cx="883262" cy="242091"/>
              <a:chOff x="2300350" y="2601250"/>
              <a:chExt cx="2275275" cy="623625"/>
            </a:xfrm>
          </p:grpSpPr>
          <p:sp>
            <p:nvSpPr>
              <p:cNvPr id="1348" name="Google Shape;1348;p1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4" name="Google Shape;1354;p17"/>
          <p:cNvGrpSpPr/>
          <p:nvPr/>
        </p:nvGrpSpPr>
        <p:grpSpPr>
          <a:xfrm>
            <a:off x="2517607" y="-116370"/>
            <a:ext cx="1520982" cy="302065"/>
            <a:chOff x="5642557" y="-150670"/>
            <a:chExt cx="1520982" cy="302065"/>
          </a:xfrm>
        </p:grpSpPr>
        <p:sp>
          <p:nvSpPr>
            <p:cNvPr id="1355" name="Google Shape;1355;p1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0" name="Google Shape;1360;p17"/>
          <p:cNvSpPr/>
          <p:nvPr/>
        </p:nvSpPr>
        <p:spPr>
          <a:xfrm rot="-5400000">
            <a:off x="341629"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17"/>
          <p:cNvGrpSpPr/>
          <p:nvPr/>
        </p:nvGrpSpPr>
        <p:grpSpPr>
          <a:xfrm>
            <a:off x="4913901" y="675155"/>
            <a:ext cx="1252897" cy="51000"/>
            <a:chOff x="2915381" y="4104819"/>
            <a:chExt cx="1252897" cy="51000"/>
          </a:xfrm>
        </p:grpSpPr>
        <p:sp>
          <p:nvSpPr>
            <p:cNvPr id="1362" name="Google Shape;1362;p17"/>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7"/>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7"/>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7"/>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7"/>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7"/>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7"/>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7"/>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7"/>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7"/>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7"/>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7"/>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7"/>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7"/>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6" name="Google Shape;1376;p17"/>
          <p:cNvSpPr/>
          <p:nvPr/>
        </p:nvSpPr>
        <p:spPr>
          <a:xfrm rot="5400000">
            <a:off x="8208387" y="42041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7"/>
          <p:cNvSpPr/>
          <p:nvPr/>
        </p:nvSpPr>
        <p:spPr>
          <a:xfrm rot="10800000">
            <a:off x="1362311" y="4240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8" name="Google Shape;1378;p17"/>
          <p:cNvGrpSpPr/>
          <p:nvPr/>
        </p:nvGrpSpPr>
        <p:grpSpPr>
          <a:xfrm>
            <a:off x="5600407" y="4993736"/>
            <a:ext cx="1520982" cy="302065"/>
            <a:chOff x="5642557" y="-150670"/>
            <a:chExt cx="1520982" cy="302065"/>
          </a:xfrm>
        </p:grpSpPr>
        <p:sp>
          <p:nvSpPr>
            <p:cNvPr id="1379" name="Google Shape;1379;p1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17"/>
          <p:cNvGrpSpPr/>
          <p:nvPr/>
        </p:nvGrpSpPr>
        <p:grpSpPr>
          <a:xfrm rot="5400000">
            <a:off x="8900" y="1773425"/>
            <a:ext cx="98902" cy="553090"/>
            <a:chOff x="4898850" y="4820550"/>
            <a:chExt cx="98902" cy="553090"/>
          </a:xfrm>
        </p:grpSpPr>
        <p:sp>
          <p:nvSpPr>
            <p:cNvPr id="1385" name="Google Shape;1385;p1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6">
    <p:spTree>
      <p:nvGrpSpPr>
        <p:cNvPr id="1390" name="Shape 1390"/>
        <p:cNvGrpSpPr/>
        <p:nvPr/>
      </p:nvGrpSpPr>
      <p:grpSpPr>
        <a:xfrm>
          <a:off x="0" y="0"/>
          <a:ext cx="0" cy="0"/>
          <a:chOff x="0" y="0"/>
          <a:chExt cx="0" cy="0"/>
        </a:xfrm>
      </p:grpSpPr>
      <p:grpSp>
        <p:nvGrpSpPr>
          <p:cNvPr id="1391" name="Google Shape;1391;p18"/>
          <p:cNvGrpSpPr/>
          <p:nvPr/>
        </p:nvGrpSpPr>
        <p:grpSpPr>
          <a:xfrm>
            <a:off x="-24" y="-27"/>
            <a:ext cx="9143711" cy="5143338"/>
            <a:chOff x="597550" y="708125"/>
            <a:chExt cx="6449225" cy="4193850"/>
          </a:xfrm>
        </p:grpSpPr>
        <p:sp>
          <p:nvSpPr>
            <p:cNvPr id="1392" name="Google Shape;1392;p1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18"/>
          <p:cNvSpPr txBox="1"/>
          <p:nvPr>
            <p:ph type="title"/>
          </p:nvPr>
        </p:nvSpPr>
        <p:spPr>
          <a:xfrm>
            <a:off x="865500" y="753525"/>
            <a:ext cx="4466700" cy="1141500"/>
          </a:xfrm>
          <a:prstGeom prst="rect">
            <a:avLst/>
          </a:prstGeom>
          <a:effectLst>
            <a:outerShdw blurRad="85725" rotWithShape="0" algn="bl">
              <a:schemeClr val="accent2">
                <a:alpha val="40000"/>
              </a:schemeClr>
            </a:outerShdw>
          </a:effectLst>
        </p:spPr>
        <p:txBody>
          <a:bodyPr anchorCtr="0" anchor="b" bIns="91425" lIns="91425" spcFirstLastPara="1" rIns="91425" wrap="square" tIns="91425">
            <a:noAutofit/>
          </a:bodyPr>
          <a:lstStyle>
            <a:lvl1pPr lvl="0" rtl="0">
              <a:spcBef>
                <a:spcPts val="0"/>
              </a:spcBef>
              <a:spcAft>
                <a:spcPts val="0"/>
              </a:spcAft>
              <a:buSzPts val="3200"/>
              <a:buNone/>
              <a:defRPr>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31" name="Google Shape;1431;p18"/>
          <p:cNvSpPr txBox="1"/>
          <p:nvPr>
            <p:ph idx="1" type="subTitle"/>
          </p:nvPr>
        </p:nvSpPr>
        <p:spPr>
          <a:xfrm>
            <a:off x="865500" y="1964775"/>
            <a:ext cx="4466700" cy="242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1432" name="Google Shape;1432;p18"/>
          <p:cNvGrpSpPr/>
          <p:nvPr/>
        </p:nvGrpSpPr>
        <p:grpSpPr>
          <a:xfrm rot="5400000">
            <a:off x="-74785" y="2017490"/>
            <a:ext cx="883262" cy="242091"/>
            <a:chOff x="2300350" y="2601250"/>
            <a:chExt cx="2275275" cy="623625"/>
          </a:xfrm>
        </p:grpSpPr>
        <p:sp>
          <p:nvSpPr>
            <p:cNvPr id="1433" name="Google Shape;1433;p1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18"/>
          <p:cNvGrpSpPr/>
          <p:nvPr/>
        </p:nvGrpSpPr>
        <p:grpSpPr>
          <a:xfrm>
            <a:off x="2272907" y="-131145"/>
            <a:ext cx="1520982" cy="302065"/>
            <a:chOff x="5642557" y="-150670"/>
            <a:chExt cx="1520982" cy="302065"/>
          </a:xfrm>
        </p:grpSpPr>
        <p:sp>
          <p:nvSpPr>
            <p:cNvPr id="1440" name="Google Shape;1440;p1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18"/>
          <p:cNvGrpSpPr/>
          <p:nvPr/>
        </p:nvGrpSpPr>
        <p:grpSpPr>
          <a:xfrm rot="5400000">
            <a:off x="85100" y="3794850"/>
            <a:ext cx="98902" cy="553090"/>
            <a:chOff x="4898850" y="4820550"/>
            <a:chExt cx="98902" cy="553090"/>
          </a:xfrm>
        </p:grpSpPr>
        <p:sp>
          <p:nvSpPr>
            <p:cNvPr id="1446" name="Google Shape;1446;p1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18"/>
          <p:cNvSpPr/>
          <p:nvPr/>
        </p:nvSpPr>
        <p:spPr>
          <a:xfrm>
            <a:off x="538387" y="-26918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8"/>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4" name="Google Shape;1454;p18"/>
          <p:cNvGrpSpPr/>
          <p:nvPr/>
        </p:nvGrpSpPr>
        <p:grpSpPr>
          <a:xfrm rot="5400000">
            <a:off x="8083957" y="246162"/>
            <a:ext cx="1520982" cy="302065"/>
            <a:chOff x="5642557" y="-150670"/>
            <a:chExt cx="1520982" cy="302065"/>
          </a:xfrm>
        </p:grpSpPr>
        <p:sp>
          <p:nvSpPr>
            <p:cNvPr id="1455" name="Google Shape;1455;p1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18"/>
          <p:cNvGrpSpPr/>
          <p:nvPr/>
        </p:nvGrpSpPr>
        <p:grpSpPr>
          <a:xfrm>
            <a:off x="-240856" y="4335989"/>
            <a:ext cx="1525280" cy="586800"/>
            <a:chOff x="-240856" y="4335989"/>
            <a:chExt cx="1525280" cy="586800"/>
          </a:xfrm>
        </p:grpSpPr>
        <p:sp>
          <p:nvSpPr>
            <p:cNvPr id="1461" name="Google Shape;1461;p18"/>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2" name="Google Shape;1462;p18"/>
            <p:cNvGrpSpPr/>
            <p:nvPr/>
          </p:nvGrpSpPr>
          <p:grpSpPr>
            <a:xfrm>
              <a:off x="-240856" y="4562421"/>
              <a:ext cx="1105976" cy="133969"/>
              <a:chOff x="8183182" y="663852"/>
              <a:chExt cx="1475028" cy="178673"/>
            </a:xfrm>
          </p:grpSpPr>
          <p:grpSp>
            <p:nvGrpSpPr>
              <p:cNvPr id="1463" name="Google Shape;1463;p18"/>
              <p:cNvGrpSpPr/>
              <p:nvPr/>
            </p:nvGrpSpPr>
            <p:grpSpPr>
              <a:xfrm>
                <a:off x="8183182" y="774425"/>
                <a:ext cx="1178025" cy="68100"/>
                <a:chOff x="2024450" y="204150"/>
                <a:chExt cx="1178025" cy="68100"/>
              </a:xfrm>
            </p:grpSpPr>
            <p:sp>
              <p:nvSpPr>
                <p:cNvPr id="1464" name="Google Shape;1464;p1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18"/>
              <p:cNvGrpSpPr/>
              <p:nvPr/>
            </p:nvGrpSpPr>
            <p:grpSpPr>
              <a:xfrm>
                <a:off x="8480185" y="663852"/>
                <a:ext cx="1178025" cy="68100"/>
                <a:chOff x="2024450" y="204150"/>
                <a:chExt cx="1178025" cy="68100"/>
              </a:xfrm>
            </p:grpSpPr>
            <p:sp>
              <p:nvSpPr>
                <p:cNvPr id="1475" name="Google Shape;1475;p1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485" name="Google Shape;1485;p18"/>
          <p:cNvGrpSpPr/>
          <p:nvPr/>
        </p:nvGrpSpPr>
        <p:grpSpPr>
          <a:xfrm>
            <a:off x="5717407" y="4966605"/>
            <a:ext cx="1520982" cy="302065"/>
            <a:chOff x="5642557" y="-150670"/>
            <a:chExt cx="1520982" cy="302065"/>
          </a:xfrm>
        </p:grpSpPr>
        <p:sp>
          <p:nvSpPr>
            <p:cNvPr id="1486" name="Google Shape;1486;p1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0">
    <p:spTree>
      <p:nvGrpSpPr>
        <p:cNvPr id="1491" name="Shape 1491"/>
        <p:cNvGrpSpPr/>
        <p:nvPr/>
      </p:nvGrpSpPr>
      <p:grpSpPr>
        <a:xfrm>
          <a:off x="0" y="0"/>
          <a:ext cx="0" cy="0"/>
          <a:chOff x="0" y="0"/>
          <a:chExt cx="0" cy="0"/>
        </a:xfrm>
      </p:grpSpPr>
      <p:grpSp>
        <p:nvGrpSpPr>
          <p:cNvPr id="1492" name="Google Shape;1492;p19"/>
          <p:cNvGrpSpPr/>
          <p:nvPr/>
        </p:nvGrpSpPr>
        <p:grpSpPr>
          <a:xfrm>
            <a:off x="-24" y="-27"/>
            <a:ext cx="9143711" cy="5143338"/>
            <a:chOff x="597550" y="708125"/>
            <a:chExt cx="6449225" cy="4193850"/>
          </a:xfrm>
        </p:grpSpPr>
        <p:sp>
          <p:nvSpPr>
            <p:cNvPr id="1493" name="Google Shape;1493;p1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1" name="Google Shape;1531;p19"/>
          <p:cNvSpPr txBox="1"/>
          <p:nvPr>
            <p:ph type="title"/>
          </p:nvPr>
        </p:nvSpPr>
        <p:spPr>
          <a:xfrm>
            <a:off x="1773100" y="2597100"/>
            <a:ext cx="18858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32" name="Google Shape;1532;p19"/>
          <p:cNvSpPr txBox="1"/>
          <p:nvPr>
            <p:ph idx="1" type="subTitle"/>
          </p:nvPr>
        </p:nvSpPr>
        <p:spPr>
          <a:xfrm>
            <a:off x="1173396" y="1500310"/>
            <a:ext cx="3085200" cy="97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3" name="Google Shape;1533;p19"/>
          <p:cNvSpPr txBox="1"/>
          <p:nvPr>
            <p:ph idx="2" type="title"/>
          </p:nvPr>
        </p:nvSpPr>
        <p:spPr>
          <a:xfrm>
            <a:off x="5491225" y="3013625"/>
            <a:ext cx="18858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34" name="Google Shape;1534;p19"/>
          <p:cNvSpPr txBox="1"/>
          <p:nvPr>
            <p:ph idx="3" type="subTitle"/>
          </p:nvPr>
        </p:nvSpPr>
        <p:spPr>
          <a:xfrm>
            <a:off x="4891521" y="3409635"/>
            <a:ext cx="3085200" cy="97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535" name="Google Shape;1535;p19"/>
          <p:cNvGrpSpPr/>
          <p:nvPr/>
        </p:nvGrpSpPr>
        <p:grpSpPr>
          <a:xfrm>
            <a:off x="-11" y="4386462"/>
            <a:ext cx="1284435" cy="586800"/>
            <a:chOff x="-11" y="4386462"/>
            <a:chExt cx="1284435" cy="586800"/>
          </a:xfrm>
        </p:grpSpPr>
        <p:sp>
          <p:nvSpPr>
            <p:cNvPr id="1536" name="Google Shape;1536;p19"/>
            <p:cNvSpPr/>
            <p:nvPr/>
          </p:nvSpPr>
          <p:spPr>
            <a:xfrm rot="-5400000">
              <a:off x="348812" y="403764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7" name="Google Shape;1537;p19"/>
            <p:cNvGrpSpPr/>
            <p:nvPr/>
          </p:nvGrpSpPr>
          <p:grpSpPr>
            <a:xfrm rot="10800000">
              <a:off x="-11" y="4558826"/>
              <a:ext cx="883262" cy="242091"/>
              <a:chOff x="2300350" y="2601250"/>
              <a:chExt cx="2275275" cy="623625"/>
            </a:xfrm>
          </p:grpSpPr>
          <p:sp>
            <p:nvSpPr>
              <p:cNvPr id="1538" name="Google Shape;1538;p1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4" name="Google Shape;1544;p19"/>
          <p:cNvGrpSpPr/>
          <p:nvPr/>
        </p:nvGrpSpPr>
        <p:grpSpPr>
          <a:xfrm>
            <a:off x="1852307" y="-114308"/>
            <a:ext cx="1520982" cy="302065"/>
            <a:chOff x="5642557" y="-150670"/>
            <a:chExt cx="1520982" cy="302065"/>
          </a:xfrm>
        </p:grpSpPr>
        <p:sp>
          <p:nvSpPr>
            <p:cNvPr id="1545" name="Google Shape;1545;p1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19"/>
          <p:cNvGrpSpPr/>
          <p:nvPr/>
        </p:nvGrpSpPr>
        <p:grpSpPr>
          <a:xfrm rot="5400000">
            <a:off x="85100" y="1523550"/>
            <a:ext cx="98902" cy="553090"/>
            <a:chOff x="4898850" y="4820550"/>
            <a:chExt cx="98902" cy="553090"/>
          </a:xfrm>
        </p:grpSpPr>
        <p:sp>
          <p:nvSpPr>
            <p:cNvPr id="1551" name="Google Shape;1551;p1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6" name="Google Shape;1556;p19"/>
          <p:cNvSpPr/>
          <p:nvPr/>
        </p:nvSpPr>
        <p:spPr>
          <a:xfrm>
            <a:off x="471087"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9"/>
          <p:cNvSpPr/>
          <p:nvPr/>
        </p:nvSpPr>
        <p:spPr>
          <a:xfrm>
            <a:off x="-1281605" y="3790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9"/>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9"/>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0" name="Google Shape;1560;p19"/>
          <p:cNvGrpSpPr/>
          <p:nvPr/>
        </p:nvGrpSpPr>
        <p:grpSpPr>
          <a:xfrm rot="5400000">
            <a:off x="8520259" y="3926674"/>
            <a:ext cx="302065" cy="1520982"/>
            <a:chOff x="-108754" y="2690919"/>
            <a:chExt cx="302065" cy="1520982"/>
          </a:xfrm>
        </p:grpSpPr>
        <p:sp>
          <p:nvSpPr>
            <p:cNvPr id="1561" name="Google Shape;1561;p1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6" name="Google Shape;1566;p19"/>
          <p:cNvSpPr txBox="1"/>
          <p:nvPr>
            <p:ph idx="4" type="title"/>
          </p:nvPr>
        </p:nvSpPr>
        <p:spPr>
          <a:xfrm>
            <a:off x="713100" y="539400"/>
            <a:ext cx="7717800" cy="572700"/>
          </a:xfrm>
          <a:prstGeom prst="rect">
            <a:avLst/>
          </a:prstGeom>
          <a:effectLst>
            <a:outerShdw blurRad="142875" rotWithShape="0" algn="bl">
              <a:schemeClr val="accent2">
                <a:alpha val="5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7">
    <p:spTree>
      <p:nvGrpSpPr>
        <p:cNvPr id="1567" name="Shape 1567"/>
        <p:cNvGrpSpPr/>
        <p:nvPr/>
      </p:nvGrpSpPr>
      <p:grpSpPr>
        <a:xfrm>
          <a:off x="0" y="0"/>
          <a:ext cx="0" cy="0"/>
          <a:chOff x="0" y="0"/>
          <a:chExt cx="0" cy="0"/>
        </a:xfrm>
      </p:grpSpPr>
      <p:grpSp>
        <p:nvGrpSpPr>
          <p:cNvPr id="1568" name="Google Shape;1568;p20"/>
          <p:cNvGrpSpPr/>
          <p:nvPr/>
        </p:nvGrpSpPr>
        <p:grpSpPr>
          <a:xfrm>
            <a:off x="-24" y="-27"/>
            <a:ext cx="9143711" cy="5143338"/>
            <a:chOff x="597550" y="708125"/>
            <a:chExt cx="6449225" cy="4193850"/>
          </a:xfrm>
        </p:grpSpPr>
        <p:sp>
          <p:nvSpPr>
            <p:cNvPr id="1569" name="Google Shape;1569;p20"/>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0"/>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0"/>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0"/>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0"/>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0"/>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0"/>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0"/>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0"/>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0"/>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0"/>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0"/>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0"/>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0"/>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0"/>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0"/>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0"/>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0"/>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0"/>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0"/>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0"/>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0"/>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0"/>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0"/>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0"/>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0"/>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0"/>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0"/>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0"/>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0"/>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0"/>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0"/>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0"/>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0"/>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0"/>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0"/>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0"/>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0"/>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7" name="Google Shape;1607;p20"/>
          <p:cNvSpPr txBox="1"/>
          <p:nvPr>
            <p:ph idx="1" type="subTitle"/>
          </p:nvPr>
        </p:nvSpPr>
        <p:spPr>
          <a:xfrm>
            <a:off x="713100" y="1461275"/>
            <a:ext cx="3746700" cy="270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608" name="Google Shape;1608;p20"/>
          <p:cNvSpPr txBox="1"/>
          <p:nvPr>
            <p:ph idx="2" type="subTitle"/>
          </p:nvPr>
        </p:nvSpPr>
        <p:spPr>
          <a:xfrm>
            <a:off x="4684200" y="1461275"/>
            <a:ext cx="3746700" cy="170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1609" name="Google Shape;1609;p20"/>
          <p:cNvGrpSpPr/>
          <p:nvPr/>
        </p:nvGrpSpPr>
        <p:grpSpPr>
          <a:xfrm>
            <a:off x="1455" y="-88864"/>
            <a:ext cx="586800" cy="1284435"/>
            <a:chOff x="1455" y="-88864"/>
            <a:chExt cx="586800" cy="1284435"/>
          </a:xfrm>
        </p:grpSpPr>
        <p:sp>
          <p:nvSpPr>
            <p:cNvPr id="1610" name="Google Shape;1610;p20"/>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1" name="Google Shape;1611;p20"/>
            <p:cNvGrpSpPr/>
            <p:nvPr/>
          </p:nvGrpSpPr>
          <p:grpSpPr>
            <a:xfrm rot="-5400000">
              <a:off x="-146785" y="231721"/>
              <a:ext cx="883262" cy="242091"/>
              <a:chOff x="2300350" y="2601250"/>
              <a:chExt cx="2275275" cy="623625"/>
            </a:xfrm>
          </p:grpSpPr>
          <p:sp>
            <p:nvSpPr>
              <p:cNvPr id="1612" name="Google Shape;1612;p2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18" name="Google Shape;1618;p20"/>
          <p:cNvGrpSpPr/>
          <p:nvPr/>
        </p:nvGrpSpPr>
        <p:grpSpPr>
          <a:xfrm rot="5400000">
            <a:off x="6254700" y="-51175"/>
            <a:ext cx="98902" cy="553090"/>
            <a:chOff x="4898850" y="4820550"/>
            <a:chExt cx="98902" cy="553090"/>
          </a:xfrm>
        </p:grpSpPr>
        <p:sp>
          <p:nvSpPr>
            <p:cNvPr id="1619" name="Google Shape;1619;p2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20"/>
          <p:cNvGrpSpPr/>
          <p:nvPr/>
        </p:nvGrpSpPr>
        <p:grpSpPr>
          <a:xfrm rot="5400000">
            <a:off x="975" y="4180500"/>
            <a:ext cx="98902" cy="553090"/>
            <a:chOff x="4898850" y="4820550"/>
            <a:chExt cx="98902" cy="553090"/>
          </a:xfrm>
        </p:grpSpPr>
        <p:sp>
          <p:nvSpPr>
            <p:cNvPr id="1625" name="Google Shape;1625;p2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20"/>
          <p:cNvGrpSpPr/>
          <p:nvPr/>
        </p:nvGrpSpPr>
        <p:grpSpPr>
          <a:xfrm flipH="1">
            <a:off x="-799254" y="4748605"/>
            <a:ext cx="1823016" cy="196994"/>
            <a:chOff x="7857346" y="4002005"/>
            <a:chExt cx="1823016" cy="196994"/>
          </a:xfrm>
        </p:grpSpPr>
        <p:sp>
          <p:nvSpPr>
            <p:cNvPr id="1631" name="Google Shape;1631;p2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4" name="Google Shape;1634;p20"/>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5" name="Google Shape;1635;p20"/>
          <p:cNvGrpSpPr/>
          <p:nvPr/>
        </p:nvGrpSpPr>
        <p:grpSpPr>
          <a:xfrm rot="5400000">
            <a:off x="8520259" y="4079074"/>
            <a:ext cx="302065" cy="1520982"/>
            <a:chOff x="-108754" y="2690919"/>
            <a:chExt cx="302065" cy="1520982"/>
          </a:xfrm>
        </p:grpSpPr>
        <p:sp>
          <p:nvSpPr>
            <p:cNvPr id="1636" name="Google Shape;1636;p20"/>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0"/>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0"/>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0"/>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0"/>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20"/>
          <p:cNvGrpSpPr/>
          <p:nvPr/>
        </p:nvGrpSpPr>
        <p:grpSpPr>
          <a:xfrm>
            <a:off x="1434676" y="384506"/>
            <a:ext cx="1252897" cy="51000"/>
            <a:chOff x="2915381" y="4104819"/>
            <a:chExt cx="1252897" cy="51000"/>
          </a:xfrm>
        </p:grpSpPr>
        <p:sp>
          <p:nvSpPr>
            <p:cNvPr id="1642" name="Google Shape;1642;p20"/>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0"/>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0"/>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0"/>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0"/>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0"/>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0"/>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0"/>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0"/>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0"/>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0"/>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0"/>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0"/>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0"/>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6" name="Google Shape;1656;p20"/>
          <p:cNvSpPr txBox="1"/>
          <p:nvPr>
            <p:ph type="title"/>
          </p:nvPr>
        </p:nvSpPr>
        <p:spPr>
          <a:xfrm>
            <a:off x="713100" y="539400"/>
            <a:ext cx="7717800" cy="572700"/>
          </a:xfrm>
          <a:prstGeom prst="rect">
            <a:avLst/>
          </a:prstGeom>
          <a:effectLst>
            <a:outerShdw blurRad="142875" rotWithShape="0" algn="bl">
              <a:schemeClr val="accent2">
                <a:alpha val="5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7" name="Shape 127"/>
        <p:cNvGrpSpPr/>
        <p:nvPr/>
      </p:nvGrpSpPr>
      <p:grpSpPr>
        <a:xfrm>
          <a:off x="0" y="0"/>
          <a:ext cx="0" cy="0"/>
          <a:chOff x="0" y="0"/>
          <a:chExt cx="0" cy="0"/>
        </a:xfrm>
      </p:grpSpPr>
      <p:grpSp>
        <p:nvGrpSpPr>
          <p:cNvPr id="128" name="Google Shape;128;p3"/>
          <p:cNvGrpSpPr/>
          <p:nvPr/>
        </p:nvGrpSpPr>
        <p:grpSpPr>
          <a:xfrm>
            <a:off x="-24" y="-27"/>
            <a:ext cx="9143711" cy="5143338"/>
            <a:chOff x="597550" y="708125"/>
            <a:chExt cx="6449225" cy="4193850"/>
          </a:xfrm>
        </p:grpSpPr>
        <p:sp>
          <p:nvSpPr>
            <p:cNvPr id="129" name="Google Shape;129;p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3"/>
          <p:cNvSpPr txBox="1"/>
          <p:nvPr>
            <p:ph type="title"/>
          </p:nvPr>
        </p:nvSpPr>
        <p:spPr>
          <a:xfrm>
            <a:off x="1208500" y="2089070"/>
            <a:ext cx="6726900" cy="841800"/>
          </a:xfrm>
          <a:prstGeom prst="rect">
            <a:avLst/>
          </a:prstGeom>
          <a:effectLst>
            <a:outerShdw blurRad="142875" rotWithShape="0" algn="bl">
              <a:schemeClr val="accent2">
                <a:alpha val="40000"/>
              </a:schemeClr>
            </a:outerShdw>
          </a:effectLst>
        </p:spPr>
        <p:txBody>
          <a:bodyPr anchorCtr="0" anchor="b" bIns="91425" lIns="91425" spcFirstLastPara="1" rIns="91425" wrap="square" tIns="91425">
            <a:noAutofit/>
          </a:bodyPr>
          <a:lstStyle>
            <a:lvl1pPr lvl="0" algn="ctr">
              <a:spcBef>
                <a:spcPts val="0"/>
              </a:spcBef>
              <a:spcAft>
                <a:spcPts val="0"/>
              </a:spcAft>
              <a:buSzPts val="3600"/>
              <a:buNone/>
              <a:defRPr sz="3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8" name="Google Shape;168;p3"/>
          <p:cNvSpPr txBox="1"/>
          <p:nvPr>
            <p:ph idx="1" type="subTitle"/>
          </p:nvPr>
        </p:nvSpPr>
        <p:spPr>
          <a:xfrm>
            <a:off x="1208650" y="3054420"/>
            <a:ext cx="6726900" cy="92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69" name="Google Shape;169;p3"/>
          <p:cNvSpPr txBox="1"/>
          <p:nvPr>
            <p:ph hasCustomPrompt="1" idx="2" type="title"/>
          </p:nvPr>
        </p:nvSpPr>
        <p:spPr>
          <a:xfrm>
            <a:off x="3132450" y="1168380"/>
            <a:ext cx="2879100" cy="920700"/>
          </a:xfrm>
          <a:prstGeom prst="rect">
            <a:avLst/>
          </a:prstGeom>
          <a:effectLst>
            <a:outerShdw blurRad="57150" rotWithShape="0" algn="bl">
              <a:schemeClr val="accent2"/>
            </a:outerShdw>
          </a:effectLst>
        </p:spPr>
        <p:txBody>
          <a:bodyPr anchorCtr="0" anchor="ctr" bIns="91425" lIns="91425" spcFirstLastPara="1" rIns="91425" wrap="square" tIns="91425">
            <a:noAutofit/>
          </a:bodyPr>
          <a:lstStyle>
            <a:lvl1pPr lvl="0" rtl="0" algn="ctr">
              <a:spcBef>
                <a:spcPts val="0"/>
              </a:spcBef>
              <a:spcAft>
                <a:spcPts val="0"/>
              </a:spcAft>
              <a:buSzPts val="6000"/>
              <a:buNone/>
              <a:defRPr sz="8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0" name="Google Shape;170;p3"/>
          <p:cNvSpPr/>
          <p:nvPr/>
        </p:nvSpPr>
        <p:spPr>
          <a:xfrm flipH="1" rot="10800000">
            <a:off x="7847593" y="412557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3"/>
          <p:cNvGrpSpPr/>
          <p:nvPr/>
        </p:nvGrpSpPr>
        <p:grpSpPr>
          <a:xfrm flipH="1" rot="-5400000">
            <a:off x="7699352" y="4771133"/>
            <a:ext cx="883262" cy="242091"/>
            <a:chOff x="2300350" y="2601250"/>
            <a:chExt cx="2275275" cy="623625"/>
          </a:xfrm>
        </p:grpSpPr>
        <p:sp>
          <p:nvSpPr>
            <p:cNvPr id="172" name="Google Shape;172;p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3"/>
          <p:cNvSpPr/>
          <p:nvPr/>
        </p:nvSpPr>
        <p:spPr>
          <a:xfrm flipH="1">
            <a:off x="8088870" y="15356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3"/>
          <p:cNvGrpSpPr/>
          <p:nvPr/>
        </p:nvGrpSpPr>
        <p:grpSpPr>
          <a:xfrm>
            <a:off x="8658746" y="2349080"/>
            <a:ext cx="1823016" cy="196994"/>
            <a:chOff x="7857346" y="4002005"/>
            <a:chExt cx="1823016" cy="196994"/>
          </a:xfrm>
        </p:grpSpPr>
        <p:sp>
          <p:nvSpPr>
            <p:cNvPr id="180" name="Google Shape;180;p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 name="Google Shape;185;p3"/>
          <p:cNvGrpSpPr/>
          <p:nvPr/>
        </p:nvGrpSpPr>
        <p:grpSpPr>
          <a:xfrm rot="-5400000">
            <a:off x="338683" y="-295650"/>
            <a:ext cx="302065" cy="1520982"/>
            <a:chOff x="-108754" y="2690919"/>
            <a:chExt cx="302065" cy="1520982"/>
          </a:xfrm>
        </p:grpSpPr>
        <p:sp>
          <p:nvSpPr>
            <p:cNvPr id="186" name="Google Shape;186;p3"/>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3"/>
          <p:cNvGrpSpPr/>
          <p:nvPr/>
        </p:nvGrpSpPr>
        <p:grpSpPr>
          <a:xfrm>
            <a:off x="5134732" y="4950349"/>
            <a:ext cx="1520982" cy="302065"/>
            <a:chOff x="5642557" y="-150670"/>
            <a:chExt cx="1520982" cy="302065"/>
          </a:xfrm>
        </p:grpSpPr>
        <p:sp>
          <p:nvSpPr>
            <p:cNvPr id="192" name="Google Shape;192;p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3"/>
          <p:cNvGrpSpPr/>
          <p:nvPr/>
        </p:nvGrpSpPr>
        <p:grpSpPr>
          <a:xfrm>
            <a:off x="8419792" y="3307266"/>
            <a:ext cx="1105976" cy="133969"/>
            <a:chOff x="8183182" y="663852"/>
            <a:chExt cx="1475028" cy="178673"/>
          </a:xfrm>
        </p:grpSpPr>
        <p:grpSp>
          <p:nvGrpSpPr>
            <p:cNvPr id="198" name="Google Shape;198;p3"/>
            <p:cNvGrpSpPr/>
            <p:nvPr/>
          </p:nvGrpSpPr>
          <p:grpSpPr>
            <a:xfrm>
              <a:off x="8183182" y="774425"/>
              <a:ext cx="1178025" cy="68100"/>
              <a:chOff x="2024450" y="204150"/>
              <a:chExt cx="1178025" cy="68100"/>
            </a:xfrm>
          </p:grpSpPr>
          <p:sp>
            <p:nvSpPr>
              <p:cNvPr id="199" name="Google Shape;199;p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3"/>
            <p:cNvGrpSpPr/>
            <p:nvPr/>
          </p:nvGrpSpPr>
          <p:grpSpPr>
            <a:xfrm>
              <a:off x="8480185" y="663852"/>
              <a:ext cx="1178025" cy="68100"/>
              <a:chOff x="2024450" y="204150"/>
              <a:chExt cx="1178025" cy="68100"/>
            </a:xfrm>
          </p:grpSpPr>
          <p:sp>
            <p:nvSpPr>
              <p:cNvPr id="210" name="Google Shape;210;p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0" name="Google Shape;220;p3"/>
          <p:cNvSpPr/>
          <p:nvPr/>
        </p:nvSpPr>
        <p:spPr>
          <a:xfrm>
            <a:off x="-1414555" y="40238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1111455" y="3744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3"/>
          <p:cNvGrpSpPr/>
          <p:nvPr/>
        </p:nvGrpSpPr>
        <p:grpSpPr>
          <a:xfrm rot="10800000">
            <a:off x="-155261" y="2431003"/>
            <a:ext cx="883262" cy="242091"/>
            <a:chOff x="2300350" y="2601250"/>
            <a:chExt cx="2275275" cy="623625"/>
          </a:xfrm>
        </p:grpSpPr>
        <p:sp>
          <p:nvSpPr>
            <p:cNvPr id="223" name="Google Shape;223;p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5">
    <p:spTree>
      <p:nvGrpSpPr>
        <p:cNvPr id="1657" name="Shape 1657"/>
        <p:cNvGrpSpPr/>
        <p:nvPr/>
      </p:nvGrpSpPr>
      <p:grpSpPr>
        <a:xfrm>
          <a:off x="0" y="0"/>
          <a:ext cx="0" cy="0"/>
          <a:chOff x="0" y="0"/>
          <a:chExt cx="0" cy="0"/>
        </a:xfrm>
      </p:grpSpPr>
      <p:grpSp>
        <p:nvGrpSpPr>
          <p:cNvPr id="1658" name="Google Shape;1658;p21"/>
          <p:cNvGrpSpPr/>
          <p:nvPr/>
        </p:nvGrpSpPr>
        <p:grpSpPr>
          <a:xfrm>
            <a:off x="-24" y="-27"/>
            <a:ext cx="9143711" cy="5143338"/>
            <a:chOff x="597550" y="708125"/>
            <a:chExt cx="6449225" cy="4193850"/>
          </a:xfrm>
        </p:grpSpPr>
        <p:sp>
          <p:nvSpPr>
            <p:cNvPr id="1659" name="Google Shape;1659;p21"/>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1"/>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1"/>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1"/>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1"/>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1"/>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1"/>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1"/>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1"/>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1"/>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1"/>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1"/>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1"/>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1"/>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1"/>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1"/>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1"/>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1"/>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1"/>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1"/>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1"/>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1"/>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1"/>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1"/>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1"/>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1"/>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1"/>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1"/>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1"/>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1"/>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1"/>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1"/>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1"/>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1"/>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1"/>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1"/>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1"/>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1"/>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7" name="Google Shape;1697;p21"/>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98" name="Google Shape;1698;p21"/>
          <p:cNvSpPr txBox="1"/>
          <p:nvPr>
            <p:ph idx="2" type="title"/>
          </p:nvPr>
        </p:nvSpPr>
        <p:spPr>
          <a:xfrm>
            <a:off x="755600" y="2900863"/>
            <a:ext cx="22656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99" name="Google Shape;1699;p21"/>
          <p:cNvSpPr txBox="1"/>
          <p:nvPr>
            <p:ph idx="1" type="subTitle"/>
          </p:nvPr>
        </p:nvSpPr>
        <p:spPr>
          <a:xfrm>
            <a:off x="755600" y="3296863"/>
            <a:ext cx="22656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0" name="Google Shape;1700;p21"/>
          <p:cNvSpPr txBox="1"/>
          <p:nvPr>
            <p:ph idx="3" type="title"/>
          </p:nvPr>
        </p:nvSpPr>
        <p:spPr>
          <a:xfrm>
            <a:off x="3443604" y="2900863"/>
            <a:ext cx="22656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01" name="Google Shape;1701;p21"/>
          <p:cNvSpPr txBox="1"/>
          <p:nvPr>
            <p:ph idx="4" type="subTitle"/>
          </p:nvPr>
        </p:nvSpPr>
        <p:spPr>
          <a:xfrm>
            <a:off x="3443604" y="3296863"/>
            <a:ext cx="22656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2" name="Google Shape;1702;p21"/>
          <p:cNvSpPr txBox="1"/>
          <p:nvPr>
            <p:ph idx="5" type="title"/>
          </p:nvPr>
        </p:nvSpPr>
        <p:spPr>
          <a:xfrm>
            <a:off x="6132644" y="2900863"/>
            <a:ext cx="22656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03" name="Google Shape;1703;p21"/>
          <p:cNvSpPr txBox="1"/>
          <p:nvPr>
            <p:ph idx="6" type="subTitle"/>
          </p:nvPr>
        </p:nvSpPr>
        <p:spPr>
          <a:xfrm>
            <a:off x="6132644" y="3296863"/>
            <a:ext cx="22656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704" name="Google Shape;1704;p21"/>
          <p:cNvGrpSpPr/>
          <p:nvPr/>
        </p:nvGrpSpPr>
        <p:grpSpPr>
          <a:xfrm>
            <a:off x="-7" y="-76201"/>
            <a:ext cx="586800" cy="1284425"/>
            <a:chOff x="-7" y="-76201"/>
            <a:chExt cx="586800" cy="1284425"/>
          </a:xfrm>
        </p:grpSpPr>
        <p:sp>
          <p:nvSpPr>
            <p:cNvPr id="1705" name="Google Shape;1705;p21"/>
            <p:cNvSpPr/>
            <p:nvPr/>
          </p:nvSpPr>
          <p:spPr>
            <a:xfrm flipH="1">
              <a:off x="-7" y="-762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6" name="Google Shape;1706;p21"/>
            <p:cNvGrpSpPr/>
            <p:nvPr/>
          </p:nvGrpSpPr>
          <p:grpSpPr>
            <a:xfrm flipH="1" rot="5400000">
              <a:off x="-148228" y="320574"/>
              <a:ext cx="883262" cy="242091"/>
              <a:chOff x="2300350" y="2601250"/>
              <a:chExt cx="2275275" cy="623625"/>
            </a:xfrm>
          </p:grpSpPr>
          <p:sp>
            <p:nvSpPr>
              <p:cNvPr id="1707" name="Google Shape;1707;p2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3" name="Google Shape;1713;p21"/>
          <p:cNvGrpSpPr/>
          <p:nvPr/>
        </p:nvGrpSpPr>
        <p:grpSpPr>
          <a:xfrm rot="5400000">
            <a:off x="54450" y="1665375"/>
            <a:ext cx="98902" cy="553090"/>
            <a:chOff x="4898850" y="4820550"/>
            <a:chExt cx="98902" cy="553090"/>
          </a:xfrm>
        </p:grpSpPr>
        <p:sp>
          <p:nvSpPr>
            <p:cNvPr id="1714" name="Google Shape;1714;p2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9" name="Google Shape;1719;p21"/>
          <p:cNvSpPr/>
          <p:nvPr/>
        </p:nvSpPr>
        <p:spPr>
          <a:xfrm rot="-5400000">
            <a:off x="348814" y="40186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0" name="Google Shape;1720;p21"/>
          <p:cNvGrpSpPr/>
          <p:nvPr/>
        </p:nvGrpSpPr>
        <p:grpSpPr>
          <a:xfrm flipH="1" rot="-5400000">
            <a:off x="7907216" y="4455774"/>
            <a:ext cx="1823016" cy="296643"/>
            <a:chOff x="7857346" y="3902355"/>
            <a:chExt cx="1823016" cy="296643"/>
          </a:xfrm>
        </p:grpSpPr>
        <p:sp>
          <p:nvSpPr>
            <p:cNvPr id="1721" name="Google Shape;1721;p2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21"/>
          <p:cNvGrpSpPr/>
          <p:nvPr/>
        </p:nvGrpSpPr>
        <p:grpSpPr>
          <a:xfrm flipH="1">
            <a:off x="7120557" y="-107958"/>
            <a:ext cx="1520982" cy="302065"/>
            <a:chOff x="5642557" y="-150670"/>
            <a:chExt cx="1520982" cy="302065"/>
          </a:xfrm>
        </p:grpSpPr>
        <p:sp>
          <p:nvSpPr>
            <p:cNvPr id="1728" name="Google Shape;1728;p2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3" name="Google Shape;1733;p21"/>
          <p:cNvGrpSpPr/>
          <p:nvPr/>
        </p:nvGrpSpPr>
        <p:grpSpPr>
          <a:xfrm>
            <a:off x="8455187" y="1287478"/>
            <a:ext cx="883262" cy="242091"/>
            <a:chOff x="2300350" y="2601250"/>
            <a:chExt cx="2275275" cy="623625"/>
          </a:xfrm>
        </p:grpSpPr>
        <p:sp>
          <p:nvSpPr>
            <p:cNvPr id="1734" name="Google Shape;1734;p2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6">
    <p:spTree>
      <p:nvGrpSpPr>
        <p:cNvPr id="1740" name="Shape 1740"/>
        <p:cNvGrpSpPr/>
        <p:nvPr/>
      </p:nvGrpSpPr>
      <p:grpSpPr>
        <a:xfrm>
          <a:off x="0" y="0"/>
          <a:ext cx="0" cy="0"/>
          <a:chOff x="0" y="0"/>
          <a:chExt cx="0" cy="0"/>
        </a:xfrm>
      </p:grpSpPr>
      <p:grpSp>
        <p:nvGrpSpPr>
          <p:cNvPr id="1741" name="Google Shape;1741;p22"/>
          <p:cNvGrpSpPr/>
          <p:nvPr/>
        </p:nvGrpSpPr>
        <p:grpSpPr>
          <a:xfrm>
            <a:off x="-24" y="-27"/>
            <a:ext cx="9143711" cy="5143338"/>
            <a:chOff x="597550" y="708125"/>
            <a:chExt cx="6449225" cy="4193850"/>
          </a:xfrm>
        </p:grpSpPr>
        <p:sp>
          <p:nvSpPr>
            <p:cNvPr id="1742" name="Google Shape;1742;p22"/>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2"/>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2"/>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2"/>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2"/>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2"/>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2"/>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2"/>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2"/>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2"/>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2"/>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2"/>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2"/>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2"/>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2"/>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2"/>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2"/>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2"/>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2"/>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2"/>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2"/>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2"/>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2"/>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2"/>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2"/>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2"/>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2"/>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2"/>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2"/>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2"/>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2"/>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2"/>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2"/>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2"/>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2"/>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2"/>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2"/>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2"/>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0" name="Google Shape;1780;p22"/>
          <p:cNvSpPr txBox="1"/>
          <p:nvPr>
            <p:ph type="title"/>
          </p:nvPr>
        </p:nvSpPr>
        <p:spPr>
          <a:xfrm>
            <a:off x="2246574" y="1636039"/>
            <a:ext cx="20193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1" name="Google Shape;1781;p22"/>
          <p:cNvSpPr txBox="1"/>
          <p:nvPr>
            <p:ph idx="1" type="subTitle"/>
          </p:nvPr>
        </p:nvSpPr>
        <p:spPr>
          <a:xfrm>
            <a:off x="2123424" y="2032039"/>
            <a:ext cx="2265600" cy="53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2" name="Google Shape;1782;p22"/>
          <p:cNvSpPr txBox="1"/>
          <p:nvPr>
            <p:ph idx="2" type="title"/>
          </p:nvPr>
        </p:nvSpPr>
        <p:spPr>
          <a:xfrm>
            <a:off x="6172578" y="1636039"/>
            <a:ext cx="20193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3" name="Google Shape;1783;p22"/>
          <p:cNvSpPr txBox="1"/>
          <p:nvPr>
            <p:ph idx="3" type="subTitle"/>
          </p:nvPr>
        </p:nvSpPr>
        <p:spPr>
          <a:xfrm>
            <a:off x="6049428" y="2032039"/>
            <a:ext cx="2265600" cy="53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4" name="Google Shape;1784;p22"/>
          <p:cNvSpPr txBox="1"/>
          <p:nvPr>
            <p:ph idx="4" type="title"/>
          </p:nvPr>
        </p:nvSpPr>
        <p:spPr>
          <a:xfrm>
            <a:off x="2204274" y="3315400"/>
            <a:ext cx="2103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5" name="Google Shape;1785;p22"/>
          <p:cNvSpPr txBox="1"/>
          <p:nvPr>
            <p:ph idx="5" type="subTitle"/>
          </p:nvPr>
        </p:nvSpPr>
        <p:spPr>
          <a:xfrm>
            <a:off x="2123424" y="3711400"/>
            <a:ext cx="2265600" cy="53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6" name="Google Shape;1786;p22"/>
          <p:cNvSpPr txBox="1"/>
          <p:nvPr>
            <p:ph idx="6" type="title"/>
          </p:nvPr>
        </p:nvSpPr>
        <p:spPr>
          <a:xfrm>
            <a:off x="6172578" y="3315400"/>
            <a:ext cx="20193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7" name="Google Shape;1787;p22"/>
          <p:cNvSpPr txBox="1"/>
          <p:nvPr>
            <p:ph idx="7" type="subTitle"/>
          </p:nvPr>
        </p:nvSpPr>
        <p:spPr>
          <a:xfrm>
            <a:off x="6049428" y="3711400"/>
            <a:ext cx="2265600" cy="53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8" name="Google Shape;1788;p22"/>
          <p:cNvSpPr/>
          <p:nvPr/>
        </p:nvSpPr>
        <p:spPr>
          <a:xfrm>
            <a:off x="7" y="-992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9" name="Google Shape;1789;p22"/>
          <p:cNvGrpSpPr/>
          <p:nvPr/>
        </p:nvGrpSpPr>
        <p:grpSpPr>
          <a:xfrm>
            <a:off x="-500742" y="161244"/>
            <a:ext cx="1520982" cy="302065"/>
            <a:chOff x="5642557" y="-150670"/>
            <a:chExt cx="1520982" cy="302065"/>
          </a:xfrm>
        </p:grpSpPr>
        <p:sp>
          <p:nvSpPr>
            <p:cNvPr id="1790" name="Google Shape;1790;p2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5" name="Google Shape;1795;p22"/>
          <p:cNvGrpSpPr/>
          <p:nvPr/>
        </p:nvGrpSpPr>
        <p:grpSpPr>
          <a:xfrm rot="5400000">
            <a:off x="85100" y="2002025"/>
            <a:ext cx="98902" cy="553090"/>
            <a:chOff x="4898850" y="4820550"/>
            <a:chExt cx="98902" cy="553090"/>
          </a:xfrm>
        </p:grpSpPr>
        <p:sp>
          <p:nvSpPr>
            <p:cNvPr id="1796" name="Google Shape;1796;p2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22"/>
          <p:cNvGrpSpPr/>
          <p:nvPr/>
        </p:nvGrpSpPr>
        <p:grpSpPr>
          <a:xfrm flipH="1">
            <a:off x="5072421" y="4999731"/>
            <a:ext cx="1823016" cy="196994"/>
            <a:chOff x="7857346" y="4002005"/>
            <a:chExt cx="1823016" cy="196994"/>
          </a:xfrm>
        </p:grpSpPr>
        <p:sp>
          <p:nvSpPr>
            <p:cNvPr id="1802" name="Google Shape;1802;p22"/>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2"/>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2"/>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5" name="Google Shape;1805;p22"/>
          <p:cNvSpPr/>
          <p:nvPr/>
        </p:nvSpPr>
        <p:spPr>
          <a:xfrm rot="-5400000">
            <a:off x="348812" y="41957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6" name="Google Shape;1806;p22"/>
          <p:cNvGrpSpPr/>
          <p:nvPr/>
        </p:nvGrpSpPr>
        <p:grpSpPr>
          <a:xfrm rot="5400000">
            <a:off x="9019112" y="1314150"/>
            <a:ext cx="98902" cy="553090"/>
            <a:chOff x="4898850" y="4820550"/>
            <a:chExt cx="98902" cy="553090"/>
          </a:xfrm>
        </p:grpSpPr>
        <p:sp>
          <p:nvSpPr>
            <p:cNvPr id="1807" name="Google Shape;1807;p2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2" name="Google Shape;1812;p2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3" name="Google Shape;1813;p22"/>
          <p:cNvGrpSpPr/>
          <p:nvPr/>
        </p:nvGrpSpPr>
        <p:grpSpPr>
          <a:xfrm>
            <a:off x="5072076" y="284994"/>
            <a:ext cx="1252897" cy="51000"/>
            <a:chOff x="2915381" y="4104819"/>
            <a:chExt cx="1252897" cy="51000"/>
          </a:xfrm>
        </p:grpSpPr>
        <p:sp>
          <p:nvSpPr>
            <p:cNvPr id="1814" name="Google Shape;1814;p22"/>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2"/>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2"/>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2"/>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2"/>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2"/>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2"/>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2"/>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2"/>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2"/>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2"/>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2"/>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2"/>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2"/>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8" name="Google Shape;1828;p22"/>
          <p:cNvGrpSpPr/>
          <p:nvPr/>
        </p:nvGrpSpPr>
        <p:grpSpPr>
          <a:xfrm>
            <a:off x="8557211" y="3859075"/>
            <a:ext cx="586800" cy="1523237"/>
            <a:chOff x="8557211" y="3859075"/>
            <a:chExt cx="586800" cy="1523237"/>
          </a:xfrm>
        </p:grpSpPr>
        <p:sp>
          <p:nvSpPr>
            <p:cNvPr id="1829" name="Google Shape;1829;p2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0" name="Google Shape;1830;p22"/>
            <p:cNvGrpSpPr/>
            <p:nvPr/>
          </p:nvGrpSpPr>
          <p:grpSpPr>
            <a:xfrm rot="5400000">
              <a:off x="8297605" y="4762340"/>
              <a:ext cx="1105976" cy="133969"/>
              <a:chOff x="8183182" y="663852"/>
              <a:chExt cx="1475028" cy="178673"/>
            </a:xfrm>
          </p:grpSpPr>
          <p:grpSp>
            <p:nvGrpSpPr>
              <p:cNvPr id="1831" name="Google Shape;1831;p22"/>
              <p:cNvGrpSpPr/>
              <p:nvPr/>
            </p:nvGrpSpPr>
            <p:grpSpPr>
              <a:xfrm>
                <a:off x="8183182" y="774425"/>
                <a:ext cx="1178025" cy="68100"/>
                <a:chOff x="2024450" y="204150"/>
                <a:chExt cx="1178025" cy="68100"/>
              </a:xfrm>
            </p:grpSpPr>
            <p:sp>
              <p:nvSpPr>
                <p:cNvPr id="1832" name="Google Shape;1832;p2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22"/>
              <p:cNvGrpSpPr/>
              <p:nvPr/>
            </p:nvGrpSpPr>
            <p:grpSpPr>
              <a:xfrm>
                <a:off x="8480185" y="663852"/>
                <a:ext cx="1178025" cy="68100"/>
                <a:chOff x="2024450" y="204150"/>
                <a:chExt cx="1178025" cy="68100"/>
              </a:xfrm>
            </p:grpSpPr>
            <p:sp>
              <p:nvSpPr>
                <p:cNvPr id="1843" name="Google Shape;1843;p2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853" name="Google Shape;1853;p22"/>
          <p:cNvSpPr txBox="1"/>
          <p:nvPr>
            <p:ph idx="8"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7">
    <p:spTree>
      <p:nvGrpSpPr>
        <p:cNvPr id="1854" name="Shape 1854"/>
        <p:cNvGrpSpPr/>
        <p:nvPr/>
      </p:nvGrpSpPr>
      <p:grpSpPr>
        <a:xfrm>
          <a:off x="0" y="0"/>
          <a:ext cx="0" cy="0"/>
          <a:chOff x="0" y="0"/>
          <a:chExt cx="0" cy="0"/>
        </a:xfrm>
      </p:grpSpPr>
      <p:grpSp>
        <p:nvGrpSpPr>
          <p:cNvPr id="1855" name="Google Shape;1855;p23"/>
          <p:cNvGrpSpPr/>
          <p:nvPr/>
        </p:nvGrpSpPr>
        <p:grpSpPr>
          <a:xfrm>
            <a:off x="-24" y="-27"/>
            <a:ext cx="9143711" cy="5143338"/>
            <a:chOff x="597550" y="708125"/>
            <a:chExt cx="6449225" cy="4193850"/>
          </a:xfrm>
        </p:grpSpPr>
        <p:sp>
          <p:nvSpPr>
            <p:cNvPr id="1856" name="Google Shape;1856;p2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4" name="Google Shape;1894;p23"/>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95" name="Google Shape;1895;p23"/>
          <p:cNvSpPr txBox="1"/>
          <p:nvPr>
            <p:ph idx="2" type="title"/>
          </p:nvPr>
        </p:nvSpPr>
        <p:spPr>
          <a:xfrm>
            <a:off x="2152068" y="1512817"/>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96" name="Google Shape;1896;p23"/>
          <p:cNvSpPr txBox="1"/>
          <p:nvPr>
            <p:ph idx="1" type="subTitle"/>
          </p:nvPr>
        </p:nvSpPr>
        <p:spPr>
          <a:xfrm>
            <a:off x="1992918" y="1911375"/>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7" name="Google Shape;1897;p23"/>
          <p:cNvSpPr txBox="1"/>
          <p:nvPr>
            <p:ph idx="3" type="title"/>
          </p:nvPr>
        </p:nvSpPr>
        <p:spPr>
          <a:xfrm>
            <a:off x="2152068" y="2624681"/>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98" name="Google Shape;1898;p23"/>
          <p:cNvSpPr txBox="1"/>
          <p:nvPr>
            <p:ph idx="4" type="subTitle"/>
          </p:nvPr>
        </p:nvSpPr>
        <p:spPr>
          <a:xfrm>
            <a:off x="1992918" y="3019025"/>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9" name="Google Shape;1899;p23"/>
          <p:cNvSpPr txBox="1"/>
          <p:nvPr>
            <p:ph idx="5" type="title"/>
          </p:nvPr>
        </p:nvSpPr>
        <p:spPr>
          <a:xfrm>
            <a:off x="6055343" y="2624681"/>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900" name="Google Shape;1900;p23"/>
          <p:cNvSpPr txBox="1"/>
          <p:nvPr>
            <p:ph idx="6" type="subTitle"/>
          </p:nvPr>
        </p:nvSpPr>
        <p:spPr>
          <a:xfrm>
            <a:off x="5896193" y="3019032"/>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1" name="Google Shape;1901;p23"/>
          <p:cNvSpPr txBox="1"/>
          <p:nvPr>
            <p:ph idx="7" type="title"/>
          </p:nvPr>
        </p:nvSpPr>
        <p:spPr>
          <a:xfrm>
            <a:off x="6055343" y="1512817"/>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902" name="Google Shape;1902;p23"/>
          <p:cNvSpPr txBox="1"/>
          <p:nvPr>
            <p:ph idx="8" type="subTitle"/>
          </p:nvPr>
        </p:nvSpPr>
        <p:spPr>
          <a:xfrm>
            <a:off x="5896193" y="1911375"/>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3" name="Google Shape;1903;p23"/>
          <p:cNvSpPr txBox="1"/>
          <p:nvPr>
            <p:ph idx="9" type="title"/>
          </p:nvPr>
        </p:nvSpPr>
        <p:spPr>
          <a:xfrm>
            <a:off x="2152068" y="3733187"/>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904" name="Google Shape;1904;p23"/>
          <p:cNvSpPr txBox="1"/>
          <p:nvPr>
            <p:ph idx="13" type="subTitle"/>
          </p:nvPr>
        </p:nvSpPr>
        <p:spPr>
          <a:xfrm>
            <a:off x="1992918" y="4126675"/>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5" name="Google Shape;1905;p23"/>
          <p:cNvSpPr txBox="1"/>
          <p:nvPr>
            <p:ph idx="14" type="title"/>
          </p:nvPr>
        </p:nvSpPr>
        <p:spPr>
          <a:xfrm>
            <a:off x="6055343" y="3733187"/>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906" name="Google Shape;1906;p23"/>
          <p:cNvSpPr txBox="1"/>
          <p:nvPr>
            <p:ph idx="15" type="subTitle"/>
          </p:nvPr>
        </p:nvSpPr>
        <p:spPr>
          <a:xfrm>
            <a:off x="5896193" y="4126677"/>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7" name="Google Shape;1907;p23"/>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8" name="Google Shape;1908;p23"/>
          <p:cNvGrpSpPr/>
          <p:nvPr/>
        </p:nvGrpSpPr>
        <p:grpSpPr>
          <a:xfrm rot="-5400000">
            <a:off x="-146785" y="231721"/>
            <a:ext cx="883262" cy="242091"/>
            <a:chOff x="2300350" y="2601250"/>
            <a:chExt cx="2275275" cy="623625"/>
          </a:xfrm>
        </p:grpSpPr>
        <p:sp>
          <p:nvSpPr>
            <p:cNvPr id="1909" name="Google Shape;1909;p2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5" name="Google Shape;1915;p23"/>
          <p:cNvGrpSpPr/>
          <p:nvPr/>
        </p:nvGrpSpPr>
        <p:grpSpPr>
          <a:xfrm>
            <a:off x="1685767" y="463191"/>
            <a:ext cx="1105976" cy="133969"/>
            <a:chOff x="8183182" y="663852"/>
            <a:chExt cx="1475028" cy="178673"/>
          </a:xfrm>
        </p:grpSpPr>
        <p:grpSp>
          <p:nvGrpSpPr>
            <p:cNvPr id="1916" name="Google Shape;1916;p23"/>
            <p:cNvGrpSpPr/>
            <p:nvPr/>
          </p:nvGrpSpPr>
          <p:grpSpPr>
            <a:xfrm>
              <a:off x="8183182" y="774425"/>
              <a:ext cx="1178025" cy="68100"/>
              <a:chOff x="2024450" y="204150"/>
              <a:chExt cx="1178025" cy="68100"/>
            </a:xfrm>
          </p:grpSpPr>
          <p:sp>
            <p:nvSpPr>
              <p:cNvPr id="1917" name="Google Shape;1917;p2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23"/>
            <p:cNvGrpSpPr/>
            <p:nvPr/>
          </p:nvGrpSpPr>
          <p:grpSpPr>
            <a:xfrm>
              <a:off x="8480185" y="663852"/>
              <a:ext cx="1178025" cy="68100"/>
              <a:chOff x="2024450" y="204150"/>
              <a:chExt cx="1178025" cy="68100"/>
            </a:xfrm>
          </p:grpSpPr>
          <p:sp>
            <p:nvSpPr>
              <p:cNvPr id="1928" name="Google Shape;1928;p2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38" name="Google Shape;1938;p23"/>
          <p:cNvSpPr/>
          <p:nvPr/>
        </p:nvSpPr>
        <p:spPr>
          <a:xfrm flipH="1">
            <a:off x="8167370" y="7562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3"/>
          <p:cNvSpPr/>
          <p:nvPr/>
        </p:nvSpPr>
        <p:spPr>
          <a:xfrm flipH="1">
            <a:off x="7864270" y="4769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0" name="Google Shape;1940;p23"/>
          <p:cNvGrpSpPr/>
          <p:nvPr/>
        </p:nvGrpSpPr>
        <p:grpSpPr>
          <a:xfrm rot="5400000">
            <a:off x="6864300" y="-51175"/>
            <a:ext cx="98902" cy="553090"/>
            <a:chOff x="4898850" y="4820550"/>
            <a:chExt cx="98902" cy="553090"/>
          </a:xfrm>
        </p:grpSpPr>
        <p:sp>
          <p:nvSpPr>
            <p:cNvPr id="1941" name="Google Shape;1941;p2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6" name="Google Shape;1946;p23"/>
          <p:cNvGrpSpPr/>
          <p:nvPr/>
        </p:nvGrpSpPr>
        <p:grpSpPr>
          <a:xfrm rot="5400000">
            <a:off x="975" y="4180500"/>
            <a:ext cx="98902" cy="553090"/>
            <a:chOff x="4898850" y="4820550"/>
            <a:chExt cx="98902" cy="553090"/>
          </a:xfrm>
        </p:grpSpPr>
        <p:sp>
          <p:nvSpPr>
            <p:cNvPr id="1947" name="Google Shape;1947;p2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2" name="Google Shape;1952;p23"/>
          <p:cNvGrpSpPr/>
          <p:nvPr/>
        </p:nvGrpSpPr>
        <p:grpSpPr>
          <a:xfrm flipH="1">
            <a:off x="-799254" y="4748605"/>
            <a:ext cx="1823016" cy="196994"/>
            <a:chOff x="7857346" y="4002005"/>
            <a:chExt cx="1823016" cy="196994"/>
          </a:xfrm>
        </p:grpSpPr>
        <p:sp>
          <p:nvSpPr>
            <p:cNvPr id="1953" name="Google Shape;1953;p2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6" name="Google Shape;1956;p23"/>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7" name="Google Shape;1957;p23"/>
          <p:cNvGrpSpPr/>
          <p:nvPr/>
        </p:nvGrpSpPr>
        <p:grpSpPr>
          <a:xfrm rot="5400000">
            <a:off x="8520259" y="4079074"/>
            <a:ext cx="302065" cy="1520982"/>
            <a:chOff x="-108754" y="2690919"/>
            <a:chExt cx="302065" cy="1520982"/>
          </a:xfrm>
        </p:grpSpPr>
        <p:sp>
          <p:nvSpPr>
            <p:cNvPr id="1958" name="Google Shape;1958;p23"/>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3"/>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3"/>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3"/>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3"/>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23"/>
          <p:cNvGrpSpPr/>
          <p:nvPr/>
        </p:nvGrpSpPr>
        <p:grpSpPr>
          <a:xfrm>
            <a:off x="3945551" y="4775319"/>
            <a:ext cx="1252897" cy="51000"/>
            <a:chOff x="2915381" y="4104819"/>
            <a:chExt cx="1252897" cy="51000"/>
          </a:xfrm>
        </p:grpSpPr>
        <p:sp>
          <p:nvSpPr>
            <p:cNvPr id="1964" name="Google Shape;1964;p23"/>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3"/>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3"/>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3"/>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3"/>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3"/>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3"/>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3"/>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3"/>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3"/>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3"/>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3"/>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3"/>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3"/>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5">
    <p:spTree>
      <p:nvGrpSpPr>
        <p:cNvPr id="1978" name="Shape 1978"/>
        <p:cNvGrpSpPr/>
        <p:nvPr/>
      </p:nvGrpSpPr>
      <p:grpSpPr>
        <a:xfrm>
          <a:off x="0" y="0"/>
          <a:ext cx="0" cy="0"/>
          <a:chOff x="0" y="0"/>
          <a:chExt cx="0" cy="0"/>
        </a:xfrm>
      </p:grpSpPr>
      <p:grpSp>
        <p:nvGrpSpPr>
          <p:cNvPr id="1979" name="Google Shape;1979;p24"/>
          <p:cNvGrpSpPr/>
          <p:nvPr/>
        </p:nvGrpSpPr>
        <p:grpSpPr>
          <a:xfrm>
            <a:off x="-24" y="-27"/>
            <a:ext cx="9143711" cy="5143338"/>
            <a:chOff x="597550" y="708125"/>
            <a:chExt cx="6449225" cy="4193850"/>
          </a:xfrm>
        </p:grpSpPr>
        <p:sp>
          <p:nvSpPr>
            <p:cNvPr id="1980" name="Google Shape;1980;p2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24"/>
          <p:cNvGrpSpPr/>
          <p:nvPr/>
        </p:nvGrpSpPr>
        <p:grpSpPr>
          <a:xfrm>
            <a:off x="4674957" y="4956042"/>
            <a:ext cx="1520982" cy="302065"/>
            <a:chOff x="5642557" y="-150670"/>
            <a:chExt cx="1520982" cy="302065"/>
          </a:xfrm>
        </p:grpSpPr>
        <p:sp>
          <p:nvSpPr>
            <p:cNvPr id="2019" name="Google Shape;2019;p2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24"/>
          <p:cNvGrpSpPr/>
          <p:nvPr/>
        </p:nvGrpSpPr>
        <p:grpSpPr>
          <a:xfrm rot="5400000">
            <a:off x="85100" y="2306825"/>
            <a:ext cx="98902" cy="553090"/>
            <a:chOff x="4898850" y="4820550"/>
            <a:chExt cx="98902" cy="553090"/>
          </a:xfrm>
        </p:grpSpPr>
        <p:sp>
          <p:nvSpPr>
            <p:cNvPr id="2025" name="Google Shape;2025;p2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24"/>
          <p:cNvGrpSpPr/>
          <p:nvPr/>
        </p:nvGrpSpPr>
        <p:grpSpPr>
          <a:xfrm>
            <a:off x="-1744592" y="3592129"/>
            <a:ext cx="2297800" cy="347400"/>
            <a:chOff x="-1439792" y="3592129"/>
            <a:chExt cx="2297800" cy="347400"/>
          </a:xfrm>
        </p:grpSpPr>
        <p:sp>
          <p:nvSpPr>
            <p:cNvPr id="2031" name="Google Shape;2031;p24"/>
            <p:cNvSpPr/>
            <p:nvPr/>
          </p:nvSpPr>
          <p:spPr>
            <a:xfrm>
              <a:off x="-1439792" y="3871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4"/>
            <p:cNvSpPr/>
            <p:nvPr/>
          </p:nvSpPr>
          <p:spPr>
            <a:xfrm>
              <a:off x="-1136692" y="3592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3" name="Google Shape;2033;p24"/>
          <p:cNvSpPr/>
          <p:nvPr/>
        </p:nvSpPr>
        <p:spPr>
          <a:xfrm rot="10800000">
            <a:off x="414162" y="44656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4" name="Google Shape;2034;p24"/>
          <p:cNvGrpSpPr/>
          <p:nvPr/>
        </p:nvGrpSpPr>
        <p:grpSpPr>
          <a:xfrm>
            <a:off x="-222733" y="225814"/>
            <a:ext cx="1507157" cy="586800"/>
            <a:chOff x="-222733" y="225814"/>
            <a:chExt cx="1507157" cy="586800"/>
          </a:xfrm>
        </p:grpSpPr>
        <p:sp>
          <p:nvSpPr>
            <p:cNvPr id="2035" name="Google Shape;2035;p24"/>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6" name="Google Shape;2036;p24"/>
            <p:cNvGrpSpPr/>
            <p:nvPr/>
          </p:nvGrpSpPr>
          <p:grpSpPr>
            <a:xfrm>
              <a:off x="-222733" y="452241"/>
              <a:ext cx="1105976" cy="133969"/>
              <a:chOff x="8183182" y="663852"/>
              <a:chExt cx="1475028" cy="178673"/>
            </a:xfrm>
          </p:grpSpPr>
          <p:grpSp>
            <p:nvGrpSpPr>
              <p:cNvPr id="2037" name="Google Shape;2037;p24"/>
              <p:cNvGrpSpPr/>
              <p:nvPr/>
            </p:nvGrpSpPr>
            <p:grpSpPr>
              <a:xfrm>
                <a:off x="8183182" y="774425"/>
                <a:ext cx="1178025" cy="68100"/>
                <a:chOff x="2024450" y="204150"/>
                <a:chExt cx="1178025" cy="68100"/>
              </a:xfrm>
            </p:grpSpPr>
            <p:sp>
              <p:nvSpPr>
                <p:cNvPr id="2038" name="Google Shape;2038;p2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8" name="Google Shape;2048;p24"/>
              <p:cNvGrpSpPr/>
              <p:nvPr/>
            </p:nvGrpSpPr>
            <p:grpSpPr>
              <a:xfrm>
                <a:off x="8480185" y="663852"/>
                <a:ext cx="1178025" cy="68100"/>
                <a:chOff x="2024450" y="204150"/>
                <a:chExt cx="1178025" cy="68100"/>
              </a:xfrm>
            </p:grpSpPr>
            <p:sp>
              <p:nvSpPr>
                <p:cNvPr id="2049" name="Google Shape;2049;p2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059" name="Google Shape;2059;p24"/>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0" name="Google Shape;2060;p24"/>
          <p:cNvGrpSpPr/>
          <p:nvPr/>
        </p:nvGrpSpPr>
        <p:grpSpPr>
          <a:xfrm>
            <a:off x="8041407" y="183762"/>
            <a:ext cx="1520982" cy="302065"/>
            <a:chOff x="5642557" y="-150670"/>
            <a:chExt cx="1520982" cy="302065"/>
          </a:xfrm>
        </p:grpSpPr>
        <p:sp>
          <p:nvSpPr>
            <p:cNvPr id="2061" name="Google Shape;2061;p2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6" name="Google Shape;2066;p24"/>
          <p:cNvGrpSpPr/>
          <p:nvPr/>
        </p:nvGrpSpPr>
        <p:grpSpPr>
          <a:xfrm rot="5400000">
            <a:off x="8360264" y="2845229"/>
            <a:ext cx="883262" cy="242091"/>
            <a:chOff x="2300350" y="2601250"/>
            <a:chExt cx="2275275" cy="623625"/>
          </a:xfrm>
        </p:grpSpPr>
        <p:sp>
          <p:nvSpPr>
            <p:cNvPr id="2067" name="Google Shape;2067;p2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3" name="Google Shape;2073;p24"/>
          <p:cNvGrpSpPr/>
          <p:nvPr/>
        </p:nvGrpSpPr>
        <p:grpSpPr>
          <a:xfrm>
            <a:off x="8267392" y="4678866"/>
            <a:ext cx="1105976" cy="133969"/>
            <a:chOff x="8183182" y="663852"/>
            <a:chExt cx="1475028" cy="178673"/>
          </a:xfrm>
        </p:grpSpPr>
        <p:grpSp>
          <p:nvGrpSpPr>
            <p:cNvPr id="2074" name="Google Shape;2074;p24"/>
            <p:cNvGrpSpPr/>
            <p:nvPr/>
          </p:nvGrpSpPr>
          <p:grpSpPr>
            <a:xfrm>
              <a:off x="8183182" y="774425"/>
              <a:ext cx="1178025" cy="68100"/>
              <a:chOff x="2024450" y="204150"/>
              <a:chExt cx="1178025" cy="68100"/>
            </a:xfrm>
          </p:grpSpPr>
          <p:sp>
            <p:nvSpPr>
              <p:cNvPr id="2075" name="Google Shape;2075;p2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5" name="Google Shape;2085;p24"/>
            <p:cNvGrpSpPr/>
            <p:nvPr/>
          </p:nvGrpSpPr>
          <p:grpSpPr>
            <a:xfrm>
              <a:off x="8480185" y="663852"/>
              <a:ext cx="1178025" cy="68100"/>
              <a:chOff x="2024450" y="204150"/>
              <a:chExt cx="1178025" cy="68100"/>
            </a:xfrm>
          </p:grpSpPr>
          <p:sp>
            <p:nvSpPr>
              <p:cNvPr id="2086" name="Google Shape;2086;p2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96" name="Google Shape;2096;p24"/>
          <p:cNvGrpSpPr/>
          <p:nvPr/>
        </p:nvGrpSpPr>
        <p:grpSpPr>
          <a:xfrm>
            <a:off x="5023301" y="238994"/>
            <a:ext cx="1252897" cy="51000"/>
            <a:chOff x="2915381" y="4104819"/>
            <a:chExt cx="1252897" cy="51000"/>
          </a:xfrm>
        </p:grpSpPr>
        <p:sp>
          <p:nvSpPr>
            <p:cNvPr id="2097" name="Google Shape;2097;p24"/>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4"/>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4"/>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4"/>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4"/>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4"/>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4"/>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4"/>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4"/>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4"/>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4"/>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4"/>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4"/>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4"/>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1" name="Google Shape;2111;p24"/>
          <p:cNvSpPr txBox="1"/>
          <p:nvPr>
            <p:ph type="title"/>
          </p:nvPr>
        </p:nvSpPr>
        <p:spPr>
          <a:xfrm>
            <a:off x="713100" y="539400"/>
            <a:ext cx="7717800" cy="572700"/>
          </a:xfrm>
          <a:prstGeom prst="rect">
            <a:avLst/>
          </a:prstGeom>
          <a:effectLst>
            <a:outerShdw blurRad="8572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4">
    <p:spTree>
      <p:nvGrpSpPr>
        <p:cNvPr id="2112" name="Shape 2112"/>
        <p:cNvGrpSpPr/>
        <p:nvPr/>
      </p:nvGrpSpPr>
      <p:grpSpPr>
        <a:xfrm>
          <a:off x="0" y="0"/>
          <a:ext cx="0" cy="0"/>
          <a:chOff x="0" y="0"/>
          <a:chExt cx="0" cy="0"/>
        </a:xfrm>
      </p:grpSpPr>
      <p:grpSp>
        <p:nvGrpSpPr>
          <p:cNvPr id="2113" name="Google Shape;2113;p25"/>
          <p:cNvGrpSpPr/>
          <p:nvPr/>
        </p:nvGrpSpPr>
        <p:grpSpPr>
          <a:xfrm>
            <a:off x="-24" y="-27"/>
            <a:ext cx="9143711" cy="5143338"/>
            <a:chOff x="597550" y="708125"/>
            <a:chExt cx="6449225" cy="4193850"/>
          </a:xfrm>
        </p:grpSpPr>
        <p:sp>
          <p:nvSpPr>
            <p:cNvPr id="2114" name="Google Shape;2114;p2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2" name="Google Shape;2152;p25"/>
          <p:cNvSpPr/>
          <p:nvPr/>
        </p:nvSpPr>
        <p:spPr>
          <a:xfrm rot="-5400000">
            <a:off x="120212" y="7293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3" name="Google Shape;2153;p25"/>
          <p:cNvGrpSpPr/>
          <p:nvPr/>
        </p:nvGrpSpPr>
        <p:grpSpPr>
          <a:xfrm rot="5400000">
            <a:off x="85100" y="3657925"/>
            <a:ext cx="98902" cy="553090"/>
            <a:chOff x="4898850" y="4820550"/>
            <a:chExt cx="98902" cy="553090"/>
          </a:xfrm>
        </p:grpSpPr>
        <p:sp>
          <p:nvSpPr>
            <p:cNvPr id="2154" name="Google Shape;2154;p2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25"/>
          <p:cNvGrpSpPr/>
          <p:nvPr/>
        </p:nvGrpSpPr>
        <p:grpSpPr>
          <a:xfrm flipH="1">
            <a:off x="-538592" y="566830"/>
            <a:ext cx="1823016" cy="296643"/>
            <a:chOff x="7857346" y="3902355"/>
            <a:chExt cx="1823016" cy="296643"/>
          </a:xfrm>
        </p:grpSpPr>
        <p:sp>
          <p:nvSpPr>
            <p:cNvPr id="2160" name="Google Shape;2160;p2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6" name="Google Shape;2166;p25"/>
          <p:cNvGrpSpPr/>
          <p:nvPr/>
        </p:nvGrpSpPr>
        <p:grpSpPr>
          <a:xfrm rot="5400000">
            <a:off x="4799100" y="4593800"/>
            <a:ext cx="98902" cy="553090"/>
            <a:chOff x="4898850" y="4820550"/>
            <a:chExt cx="98902" cy="553090"/>
          </a:xfrm>
        </p:grpSpPr>
        <p:sp>
          <p:nvSpPr>
            <p:cNvPr id="2167" name="Google Shape;2167;p2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2" name="Google Shape;2172;p25"/>
          <p:cNvGrpSpPr/>
          <p:nvPr/>
        </p:nvGrpSpPr>
        <p:grpSpPr>
          <a:xfrm>
            <a:off x="432919" y="4756119"/>
            <a:ext cx="1105976" cy="133969"/>
            <a:chOff x="8183182" y="663852"/>
            <a:chExt cx="1475028" cy="178673"/>
          </a:xfrm>
        </p:grpSpPr>
        <p:grpSp>
          <p:nvGrpSpPr>
            <p:cNvPr id="2173" name="Google Shape;2173;p25"/>
            <p:cNvGrpSpPr/>
            <p:nvPr/>
          </p:nvGrpSpPr>
          <p:grpSpPr>
            <a:xfrm>
              <a:off x="8183182" y="774425"/>
              <a:ext cx="1178025" cy="68100"/>
              <a:chOff x="2024450" y="204150"/>
              <a:chExt cx="1178025" cy="68100"/>
            </a:xfrm>
          </p:grpSpPr>
          <p:sp>
            <p:nvSpPr>
              <p:cNvPr id="2174" name="Google Shape;2174;p2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4" name="Google Shape;2184;p25"/>
            <p:cNvGrpSpPr/>
            <p:nvPr/>
          </p:nvGrpSpPr>
          <p:grpSpPr>
            <a:xfrm>
              <a:off x="8480185" y="663852"/>
              <a:ext cx="1178025" cy="68100"/>
              <a:chOff x="2024450" y="204150"/>
              <a:chExt cx="1178025" cy="68100"/>
            </a:xfrm>
          </p:grpSpPr>
          <p:sp>
            <p:nvSpPr>
              <p:cNvPr id="2185" name="Google Shape;2185;p2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95" name="Google Shape;2195;p25"/>
          <p:cNvSpPr/>
          <p:nvPr/>
        </p:nvSpPr>
        <p:spPr>
          <a:xfrm rot="5400000">
            <a:off x="8279899" y="422812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5"/>
          <p:cNvSpPr/>
          <p:nvPr/>
        </p:nvSpPr>
        <p:spPr>
          <a:xfrm>
            <a:off x="8161612" y="-348808"/>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7" name="Google Shape;2197;p25"/>
          <p:cNvGrpSpPr/>
          <p:nvPr/>
        </p:nvGrpSpPr>
        <p:grpSpPr>
          <a:xfrm>
            <a:off x="8395576" y="4749303"/>
            <a:ext cx="883262" cy="242091"/>
            <a:chOff x="2300350" y="2601250"/>
            <a:chExt cx="2275275" cy="623625"/>
          </a:xfrm>
        </p:grpSpPr>
        <p:sp>
          <p:nvSpPr>
            <p:cNvPr id="2198" name="Google Shape;2198;p2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4" name="Google Shape;2204;p25"/>
          <p:cNvGrpSpPr/>
          <p:nvPr/>
        </p:nvGrpSpPr>
        <p:grpSpPr>
          <a:xfrm>
            <a:off x="5989113" y="235761"/>
            <a:ext cx="1252897" cy="51000"/>
            <a:chOff x="2915381" y="4104819"/>
            <a:chExt cx="1252897" cy="51000"/>
          </a:xfrm>
        </p:grpSpPr>
        <p:sp>
          <p:nvSpPr>
            <p:cNvPr id="2205" name="Google Shape;2205;p25"/>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5"/>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5"/>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5"/>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5"/>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5"/>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5"/>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5"/>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5"/>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5"/>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5"/>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5"/>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5"/>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5"/>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9" name="Google Shape;2219;p25"/>
          <p:cNvSpPr txBox="1"/>
          <p:nvPr>
            <p:ph type="title"/>
          </p:nvPr>
        </p:nvSpPr>
        <p:spPr>
          <a:xfrm>
            <a:off x="713100" y="539400"/>
            <a:ext cx="7717800" cy="572700"/>
          </a:xfrm>
          <a:prstGeom prst="rect">
            <a:avLst/>
          </a:prstGeom>
          <a:effectLst>
            <a:outerShdw blurRad="85725" rotWithShape="0" algn="bl">
              <a:schemeClr val="accent2">
                <a:alpha val="41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1">
    <p:spTree>
      <p:nvGrpSpPr>
        <p:cNvPr id="2220" name="Shape 2220"/>
        <p:cNvGrpSpPr/>
        <p:nvPr/>
      </p:nvGrpSpPr>
      <p:grpSpPr>
        <a:xfrm>
          <a:off x="0" y="0"/>
          <a:ext cx="0" cy="0"/>
          <a:chOff x="0" y="0"/>
          <a:chExt cx="0" cy="0"/>
        </a:xfrm>
      </p:grpSpPr>
      <p:grpSp>
        <p:nvGrpSpPr>
          <p:cNvPr id="2221" name="Google Shape;2221;p26"/>
          <p:cNvGrpSpPr/>
          <p:nvPr/>
        </p:nvGrpSpPr>
        <p:grpSpPr>
          <a:xfrm>
            <a:off x="-24" y="-27"/>
            <a:ext cx="9143711" cy="5143338"/>
            <a:chOff x="597550" y="708125"/>
            <a:chExt cx="6449225" cy="4193850"/>
          </a:xfrm>
        </p:grpSpPr>
        <p:sp>
          <p:nvSpPr>
            <p:cNvPr id="2222" name="Google Shape;2222;p2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0" name="Google Shape;2260;p26"/>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61" name="Google Shape;2261;p26"/>
          <p:cNvSpPr txBox="1"/>
          <p:nvPr>
            <p:ph idx="2" type="title"/>
          </p:nvPr>
        </p:nvSpPr>
        <p:spPr>
          <a:xfrm>
            <a:off x="841275" y="2611096"/>
            <a:ext cx="20406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62" name="Google Shape;2262;p26"/>
          <p:cNvSpPr txBox="1"/>
          <p:nvPr>
            <p:ph idx="1" type="subTitle"/>
          </p:nvPr>
        </p:nvSpPr>
        <p:spPr>
          <a:xfrm>
            <a:off x="841275" y="3019695"/>
            <a:ext cx="2040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3" name="Google Shape;2263;p26"/>
          <p:cNvSpPr txBox="1"/>
          <p:nvPr>
            <p:ph hasCustomPrompt="1" idx="3" type="title"/>
          </p:nvPr>
        </p:nvSpPr>
        <p:spPr>
          <a:xfrm>
            <a:off x="744825" y="1668255"/>
            <a:ext cx="2233500" cy="788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5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264" name="Google Shape;2264;p26"/>
          <p:cNvSpPr txBox="1"/>
          <p:nvPr>
            <p:ph idx="4" type="title"/>
          </p:nvPr>
        </p:nvSpPr>
        <p:spPr>
          <a:xfrm>
            <a:off x="3551593" y="2972975"/>
            <a:ext cx="20406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65" name="Google Shape;2265;p26"/>
          <p:cNvSpPr txBox="1"/>
          <p:nvPr>
            <p:ph idx="5" type="subTitle"/>
          </p:nvPr>
        </p:nvSpPr>
        <p:spPr>
          <a:xfrm>
            <a:off x="3551593" y="3381574"/>
            <a:ext cx="2040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6" name="Google Shape;2266;p26"/>
          <p:cNvSpPr txBox="1"/>
          <p:nvPr>
            <p:ph hasCustomPrompt="1" idx="6" type="title"/>
          </p:nvPr>
        </p:nvSpPr>
        <p:spPr>
          <a:xfrm>
            <a:off x="3455143" y="2030134"/>
            <a:ext cx="2233500" cy="788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5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267" name="Google Shape;2267;p26"/>
          <p:cNvSpPr txBox="1"/>
          <p:nvPr>
            <p:ph idx="7" type="title"/>
          </p:nvPr>
        </p:nvSpPr>
        <p:spPr>
          <a:xfrm>
            <a:off x="6261925" y="2611096"/>
            <a:ext cx="20406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68" name="Google Shape;2268;p26"/>
          <p:cNvSpPr txBox="1"/>
          <p:nvPr>
            <p:ph idx="8" type="subTitle"/>
          </p:nvPr>
        </p:nvSpPr>
        <p:spPr>
          <a:xfrm>
            <a:off x="6261925" y="3019695"/>
            <a:ext cx="2040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9" name="Google Shape;2269;p26"/>
          <p:cNvSpPr txBox="1"/>
          <p:nvPr>
            <p:ph hasCustomPrompt="1" idx="9" type="title"/>
          </p:nvPr>
        </p:nvSpPr>
        <p:spPr>
          <a:xfrm>
            <a:off x="6165475" y="1668255"/>
            <a:ext cx="2233500" cy="788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5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2270" name="Google Shape;2270;p26"/>
          <p:cNvGrpSpPr/>
          <p:nvPr/>
        </p:nvGrpSpPr>
        <p:grpSpPr>
          <a:xfrm>
            <a:off x="-11" y="4335989"/>
            <a:ext cx="1284435" cy="586800"/>
            <a:chOff x="-11" y="4335989"/>
            <a:chExt cx="1284435" cy="586800"/>
          </a:xfrm>
        </p:grpSpPr>
        <p:sp>
          <p:nvSpPr>
            <p:cNvPr id="2271" name="Google Shape;2271;p26"/>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2" name="Google Shape;2272;p26"/>
            <p:cNvGrpSpPr/>
            <p:nvPr/>
          </p:nvGrpSpPr>
          <p:grpSpPr>
            <a:xfrm rot="10800000">
              <a:off x="-11" y="4508353"/>
              <a:ext cx="883262" cy="242091"/>
              <a:chOff x="2300350" y="2601250"/>
              <a:chExt cx="2275275" cy="623625"/>
            </a:xfrm>
          </p:grpSpPr>
          <p:sp>
            <p:nvSpPr>
              <p:cNvPr id="2273" name="Google Shape;2273;p2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79" name="Google Shape;2279;p26"/>
          <p:cNvGrpSpPr/>
          <p:nvPr/>
        </p:nvGrpSpPr>
        <p:grpSpPr>
          <a:xfrm>
            <a:off x="1398057" y="-114308"/>
            <a:ext cx="1520982" cy="302065"/>
            <a:chOff x="5642557" y="-150670"/>
            <a:chExt cx="1520982" cy="302065"/>
          </a:xfrm>
        </p:grpSpPr>
        <p:sp>
          <p:nvSpPr>
            <p:cNvPr id="2280" name="Google Shape;2280;p2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5" name="Google Shape;2285;p26"/>
          <p:cNvGrpSpPr/>
          <p:nvPr/>
        </p:nvGrpSpPr>
        <p:grpSpPr>
          <a:xfrm rot="5400000">
            <a:off x="85100" y="1523550"/>
            <a:ext cx="98902" cy="553090"/>
            <a:chOff x="4898850" y="4820550"/>
            <a:chExt cx="98902" cy="553090"/>
          </a:xfrm>
        </p:grpSpPr>
        <p:sp>
          <p:nvSpPr>
            <p:cNvPr id="2286" name="Google Shape;2286;p2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1" name="Google Shape;2291;p26"/>
          <p:cNvSpPr/>
          <p:nvPr/>
        </p:nvSpPr>
        <p:spPr>
          <a:xfrm>
            <a:off x="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6"/>
          <p:cNvSpPr/>
          <p:nvPr/>
        </p:nvSpPr>
        <p:spPr>
          <a:xfrm>
            <a:off x="-1281605" y="3790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6"/>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5" name="Google Shape;2295;p26"/>
          <p:cNvGrpSpPr/>
          <p:nvPr/>
        </p:nvGrpSpPr>
        <p:grpSpPr>
          <a:xfrm>
            <a:off x="7812807" y="883512"/>
            <a:ext cx="1520982" cy="302065"/>
            <a:chOff x="5642557" y="-150670"/>
            <a:chExt cx="1520982" cy="302065"/>
          </a:xfrm>
        </p:grpSpPr>
        <p:sp>
          <p:nvSpPr>
            <p:cNvPr id="2296" name="Google Shape;2296;p2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1" name="Google Shape;2301;p26"/>
          <p:cNvGrpSpPr/>
          <p:nvPr/>
        </p:nvGrpSpPr>
        <p:grpSpPr>
          <a:xfrm rot="5400000">
            <a:off x="8520259" y="3926674"/>
            <a:ext cx="302065" cy="1520982"/>
            <a:chOff x="-108754" y="2690919"/>
            <a:chExt cx="302065" cy="1520982"/>
          </a:xfrm>
        </p:grpSpPr>
        <p:sp>
          <p:nvSpPr>
            <p:cNvPr id="2302" name="Google Shape;2302;p26"/>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6"/>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6"/>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6"/>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6"/>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2">
    <p:spTree>
      <p:nvGrpSpPr>
        <p:cNvPr id="2307" name="Shape 2307"/>
        <p:cNvGrpSpPr/>
        <p:nvPr/>
      </p:nvGrpSpPr>
      <p:grpSpPr>
        <a:xfrm>
          <a:off x="0" y="0"/>
          <a:ext cx="0" cy="0"/>
          <a:chOff x="0" y="0"/>
          <a:chExt cx="0" cy="0"/>
        </a:xfrm>
      </p:grpSpPr>
      <p:grpSp>
        <p:nvGrpSpPr>
          <p:cNvPr id="2308" name="Google Shape;2308;p27"/>
          <p:cNvGrpSpPr/>
          <p:nvPr/>
        </p:nvGrpSpPr>
        <p:grpSpPr>
          <a:xfrm>
            <a:off x="-24" y="-27"/>
            <a:ext cx="9143711" cy="5143338"/>
            <a:chOff x="597550" y="708125"/>
            <a:chExt cx="6449225" cy="4193850"/>
          </a:xfrm>
        </p:grpSpPr>
        <p:sp>
          <p:nvSpPr>
            <p:cNvPr id="2309" name="Google Shape;2309;p2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7" name="Google Shape;2347;p27"/>
          <p:cNvSpPr txBox="1"/>
          <p:nvPr>
            <p:ph type="title"/>
          </p:nvPr>
        </p:nvSpPr>
        <p:spPr>
          <a:xfrm>
            <a:off x="2335650" y="758125"/>
            <a:ext cx="4472700" cy="9555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sz="7000">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48" name="Google Shape;2348;p27"/>
          <p:cNvSpPr txBox="1"/>
          <p:nvPr>
            <p:ph idx="1" type="subTitle"/>
          </p:nvPr>
        </p:nvSpPr>
        <p:spPr>
          <a:xfrm>
            <a:off x="2335650" y="1667300"/>
            <a:ext cx="4472700" cy="111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49" name="Google Shape;2349;p27"/>
          <p:cNvSpPr txBox="1"/>
          <p:nvPr/>
        </p:nvSpPr>
        <p:spPr>
          <a:xfrm>
            <a:off x="2532450" y="3327757"/>
            <a:ext cx="4079100" cy="6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latin typeface="PT Sans"/>
                <a:ea typeface="PT Sans"/>
                <a:cs typeface="PT Sans"/>
                <a:sym typeface="PT Sans"/>
              </a:rPr>
              <a:t>Credits:</a:t>
            </a:r>
            <a:r>
              <a:rPr lang="en" sz="1200">
                <a:solidFill>
                  <a:schemeClr val="accent2"/>
                </a:solidFill>
                <a:latin typeface="PT Sans"/>
                <a:ea typeface="PT Sans"/>
                <a:cs typeface="PT Sans"/>
                <a:sym typeface="PT Sans"/>
              </a:rPr>
              <a:t> </a:t>
            </a:r>
            <a:r>
              <a:rPr lang="en" sz="1200">
                <a:solidFill>
                  <a:schemeClr val="lt1"/>
                </a:solidFill>
                <a:latin typeface="PT Sans"/>
                <a:ea typeface="PT Sans"/>
                <a:cs typeface="PT Sans"/>
                <a:sym typeface="PT Sans"/>
              </a:rPr>
              <a:t>This presentation template was created by </a:t>
            </a:r>
            <a:r>
              <a:rPr b="1" lang="en" sz="1200">
                <a:solidFill>
                  <a:schemeClr val="accent2"/>
                </a:solidFill>
                <a:uFill>
                  <a:noFill/>
                </a:uFill>
                <a:latin typeface="PT Sans"/>
                <a:ea typeface="PT Sans"/>
                <a:cs typeface="PT Sans"/>
                <a:sym typeface="PT Sans"/>
                <a:hlinkClick r:id="rId2">
                  <a:extLst>
                    <a:ext uri="{A12FA001-AC4F-418D-AE19-62706E023703}">
                      <ahyp:hlinkClr val="tx"/>
                    </a:ext>
                  </a:extLst>
                </a:hlinkClick>
              </a:rPr>
              <a:t>Slidesgo</a:t>
            </a:r>
            <a:r>
              <a:rPr lang="en" sz="1200">
                <a:solidFill>
                  <a:schemeClr val="lt1"/>
                </a:solidFill>
                <a:latin typeface="PT Sans"/>
                <a:ea typeface="PT Sans"/>
                <a:cs typeface="PT Sans"/>
                <a:sym typeface="PT Sans"/>
              </a:rPr>
              <a:t>, including icons, infographics &amp; images by </a:t>
            </a:r>
            <a:r>
              <a:rPr b="1" lang="en" sz="1200">
                <a:solidFill>
                  <a:schemeClr val="accent2"/>
                </a:solidFill>
                <a:uFill>
                  <a:noFill/>
                </a:uFill>
                <a:latin typeface="PT Sans"/>
                <a:ea typeface="PT Sans"/>
                <a:cs typeface="PT Sans"/>
                <a:sym typeface="PT Sans"/>
                <a:hlinkClick r:id="rId3">
                  <a:extLst>
                    <a:ext uri="{A12FA001-AC4F-418D-AE19-62706E023703}">
                      <ahyp:hlinkClr val="tx"/>
                    </a:ext>
                  </a:extLst>
                </a:hlinkClick>
              </a:rPr>
              <a:t>Freepik</a:t>
            </a:r>
            <a:endParaRPr sz="1200">
              <a:solidFill>
                <a:schemeClr val="lt1"/>
              </a:solidFill>
              <a:latin typeface="PT Sans"/>
              <a:ea typeface="PT Sans"/>
              <a:cs typeface="PT Sans"/>
              <a:sym typeface="PT Sans"/>
            </a:endParaRPr>
          </a:p>
        </p:txBody>
      </p:sp>
      <p:sp>
        <p:nvSpPr>
          <p:cNvPr id="2350" name="Google Shape;2350;p27"/>
          <p:cNvSpPr/>
          <p:nvPr/>
        </p:nvSpPr>
        <p:spPr>
          <a:xfrm rot="10800000">
            <a:off x="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1" name="Google Shape;2351;p27"/>
          <p:cNvGrpSpPr/>
          <p:nvPr/>
        </p:nvGrpSpPr>
        <p:grpSpPr>
          <a:xfrm>
            <a:off x="-11" y="606814"/>
            <a:ext cx="1284435" cy="586800"/>
            <a:chOff x="-11" y="606814"/>
            <a:chExt cx="1284435" cy="586800"/>
          </a:xfrm>
        </p:grpSpPr>
        <p:sp>
          <p:nvSpPr>
            <p:cNvPr id="2352" name="Google Shape;2352;p27"/>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3" name="Google Shape;2353;p27"/>
            <p:cNvGrpSpPr/>
            <p:nvPr/>
          </p:nvGrpSpPr>
          <p:grpSpPr>
            <a:xfrm rot="10800000">
              <a:off x="-11" y="779178"/>
              <a:ext cx="883262" cy="242091"/>
              <a:chOff x="2300350" y="2601250"/>
              <a:chExt cx="2275275" cy="623625"/>
            </a:xfrm>
          </p:grpSpPr>
          <p:sp>
            <p:nvSpPr>
              <p:cNvPr id="2354" name="Google Shape;2354;p2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60" name="Google Shape;2360;p27"/>
          <p:cNvGrpSpPr/>
          <p:nvPr/>
        </p:nvGrpSpPr>
        <p:grpSpPr>
          <a:xfrm>
            <a:off x="2618882" y="4981392"/>
            <a:ext cx="1520982" cy="302065"/>
            <a:chOff x="5642557" y="-150670"/>
            <a:chExt cx="1520982" cy="302065"/>
          </a:xfrm>
        </p:grpSpPr>
        <p:sp>
          <p:nvSpPr>
            <p:cNvPr id="2361" name="Google Shape;2361;p2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6" name="Google Shape;2366;p27"/>
          <p:cNvGrpSpPr/>
          <p:nvPr/>
        </p:nvGrpSpPr>
        <p:grpSpPr>
          <a:xfrm rot="5400000">
            <a:off x="85100" y="1849625"/>
            <a:ext cx="98902" cy="553090"/>
            <a:chOff x="4898850" y="4820550"/>
            <a:chExt cx="98902" cy="553090"/>
          </a:xfrm>
        </p:grpSpPr>
        <p:sp>
          <p:nvSpPr>
            <p:cNvPr id="2367" name="Google Shape;2367;p2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2" name="Google Shape;2372;p27"/>
          <p:cNvGrpSpPr/>
          <p:nvPr/>
        </p:nvGrpSpPr>
        <p:grpSpPr>
          <a:xfrm>
            <a:off x="-1414555" y="2830129"/>
            <a:ext cx="2297800" cy="347400"/>
            <a:chOff x="-1414555" y="2830129"/>
            <a:chExt cx="2297800" cy="347400"/>
          </a:xfrm>
        </p:grpSpPr>
        <p:sp>
          <p:nvSpPr>
            <p:cNvPr id="2373" name="Google Shape;2373;p27"/>
            <p:cNvSpPr/>
            <p:nvPr/>
          </p:nvSpPr>
          <p:spPr>
            <a:xfrm>
              <a:off x="-1414555" y="3109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7"/>
            <p:cNvSpPr/>
            <p:nvPr/>
          </p:nvSpPr>
          <p:spPr>
            <a:xfrm>
              <a:off x="-1111455" y="2830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5" name="Google Shape;2375;p27"/>
          <p:cNvGrpSpPr/>
          <p:nvPr/>
        </p:nvGrpSpPr>
        <p:grpSpPr>
          <a:xfrm flipH="1">
            <a:off x="-529079" y="4313280"/>
            <a:ext cx="1823016" cy="196994"/>
            <a:chOff x="7857346" y="4002005"/>
            <a:chExt cx="1823016" cy="196994"/>
          </a:xfrm>
        </p:grpSpPr>
        <p:sp>
          <p:nvSpPr>
            <p:cNvPr id="2376" name="Google Shape;2376;p2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9" name="Google Shape;2379;p27"/>
          <p:cNvSpPr/>
          <p:nvPr/>
        </p:nvSpPr>
        <p:spPr>
          <a:xfrm rot="5400000">
            <a:off x="8208384" y="38856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0" name="Google Shape;2380;p27"/>
          <p:cNvGrpSpPr/>
          <p:nvPr/>
        </p:nvGrpSpPr>
        <p:grpSpPr>
          <a:xfrm>
            <a:off x="5202992" y="4687341"/>
            <a:ext cx="1105976" cy="133969"/>
            <a:chOff x="8183182" y="663852"/>
            <a:chExt cx="1475028" cy="178673"/>
          </a:xfrm>
        </p:grpSpPr>
        <p:grpSp>
          <p:nvGrpSpPr>
            <p:cNvPr id="2381" name="Google Shape;2381;p27"/>
            <p:cNvGrpSpPr/>
            <p:nvPr/>
          </p:nvGrpSpPr>
          <p:grpSpPr>
            <a:xfrm>
              <a:off x="8183182" y="774425"/>
              <a:ext cx="1178025" cy="68100"/>
              <a:chOff x="2024450" y="204150"/>
              <a:chExt cx="1178025" cy="68100"/>
            </a:xfrm>
          </p:grpSpPr>
          <p:sp>
            <p:nvSpPr>
              <p:cNvPr id="2382" name="Google Shape;2382;p2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2" name="Google Shape;2392;p27"/>
            <p:cNvGrpSpPr/>
            <p:nvPr/>
          </p:nvGrpSpPr>
          <p:grpSpPr>
            <a:xfrm>
              <a:off x="8480185" y="663852"/>
              <a:ext cx="1178025" cy="68100"/>
              <a:chOff x="2024450" y="204150"/>
              <a:chExt cx="1178025" cy="68100"/>
            </a:xfrm>
          </p:grpSpPr>
          <p:sp>
            <p:nvSpPr>
              <p:cNvPr id="2393" name="Google Shape;2393;p2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03" name="Google Shape;2403;p27"/>
          <p:cNvSpPr/>
          <p:nvPr/>
        </p:nvSpPr>
        <p:spPr>
          <a:xfrm rot="10800000">
            <a:off x="8027645" y="21741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4" name="Google Shape;2404;p27"/>
          <p:cNvGrpSpPr/>
          <p:nvPr/>
        </p:nvGrpSpPr>
        <p:grpSpPr>
          <a:xfrm rot="-5400000">
            <a:off x="7172708" y="384980"/>
            <a:ext cx="1823016" cy="296643"/>
            <a:chOff x="7857346" y="3902355"/>
            <a:chExt cx="1823016" cy="296643"/>
          </a:xfrm>
        </p:grpSpPr>
        <p:sp>
          <p:nvSpPr>
            <p:cNvPr id="2405" name="Google Shape;2405;p2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7"/>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7"/>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7"/>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1" name="Google Shape;2411;p27"/>
          <p:cNvGrpSpPr/>
          <p:nvPr/>
        </p:nvGrpSpPr>
        <p:grpSpPr>
          <a:xfrm>
            <a:off x="8267392" y="2926266"/>
            <a:ext cx="1105976" cy="133969"/>
            <a:chOff x="8183182" y="663852"/>
            <a:chExt cx="1475028" cy="178673"/>
          </a:xfrm>
        </p:grpSpPr>
        <p:grpSp>
          <p:nvGrpSpPr>
            <p:cNvPr id="2412" name="Google Shape;2412;p27"/>
            <p:cNvGrpSpPr/>
            <p:nvPr/>
          </p:nvGrpSpPr>
          <p:grpSpPr>
            <a:xfrm>
              <a:off x="8183182" y="774425"/>
              <a:ext cx="1178025" cy="68100"/>
              <a:chOff x="2024450" y="204150"/>
              <a:chExt cx="1178025" cy="68100"/>
            </a:xfrm>
          </p:grpSpPr>
          <p:sp>
            <p:nvSpPr>
              <p:cNvPr id="2413" name="Google Shape;2413;p2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3" name="Google Shape;2423;p27"/>
            <p:cNvGrpSpPr/>
            <p:nvPr/>
          </p:nvGrpSpPr>
          <p:grpSpPr>
            <a:xfrm>
              <a:off x="8480185" y="663852"/>
              <a:ext cx="1178025" cy="68100"/>
              <a:chOff x="2024450" y="204150"/>
              <a:chExt cx="1178025" cy="68100"/>
            </a:xfrm>
          </p:grpSpPr>
          <p:sp>
            <p:nvSpPr>
              <p:cNvPr id="2424" name="Google Shape;2424;p2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34" name="Google Shape;2434;p27"/>
          <p:cNvGrpSpPr/>
          <p:nvPr/>
        </p:nvGrpSpPr>
        <p:grpSpPr>
          <a:xfrm>
            <a:off x="2360001" y="376081"/>
            <a:ext cx="1252897" cy="51000"/>
            <a:chOff x="2915381" y="4104819"/>
            <a:chExt cx="1252897" cy="51000"/>
          </a:xfrm>
        </p:grpSpPr>
        <p:sp>
          <p:nvSpPr>
            <p:cNvPr id="2435" name="Google Shape;2435;p27"/>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7"/>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7"/>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7"/>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7"/>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7"/>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7"/>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7"/>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7"/>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7"/>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7"/>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7"/>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7"/>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7"/>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3">
    <p:spTree>
      <p:nvGrpSpPr>
        <p:cNvPr id="2449" name="Shape 2449"/>
        <p:cNvGrpSpPr/>
        <p:nvPr/>
      </p:nvGrpSpPr>
      <p:grpSpPr>
        <a:xfrm>
          <a:off x="0" y="0"/>
          <a:ext cx="0" cy="0"/>
          <a:chOff x="0" y="0"/>
          <a:chExt cx="0" cy="0"/>
        </a:xfrm>
      </p:grpSpPr>
      <p:grpSp>
        <p:nvGrpSpPr>
          <p:cNvPr id="2450" name="Google Shape;2450;p28"/>
          <p:cNvGrpSpPr/>
          <p:nvPr/>
        </p:nvGrpSpPr>
        <p:grpSpPr>
          <a:xfrm>
            <a:off x="-24" y="-27"/>
            <a:ext cx="9143711" cy="5143338"/>
            <a:chOff x="597550" y="708125"/>
            <a:chExt cx="6449225" cy="4193850"/>
          </a:xfrm>
        </p:grpSpPr>
        <p:sp>
          <p:nvSpPr>
            <p:cNvPr id="2451" name="Google Shape;2451;p2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9" name="Google Shape;2489;p28"/>
          <p:cNvGrpSpPr/>
          <p:nvPr/>
        </p:nvGrpSpPr>
        <p:grpSpPr>
          <a:xfrm rot="5400000">
            <a:off x="85100" y="1849625"/>
            <a:ext cx="98902" cy="553090"/>
            <a:chOff x="4898850" y="4820550"/>
            <a:chExt cx="98902" cy="553090"/>
          </a:xfrm>
        </p:grpSpPr>
        <p:sp>
          <p:nvSpPr>
            <p:cNvPr id="2490" name="Google Shape;2490;p2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5" name="Google Shape;2495;p28"/>
          <p:cNvGrpSpPr/>
          <p:nvPr/>
        </p:nvGrpSpPr>
        <p:grpSpPr>
          <a:xfrm flipH="1">
            <a:off x="-839729" y="2843530"/>
            <a:ext cx="1823016" cy="196994"/>
            <a:chOff x="7857346" y="4002005"/>
            <a:chExt cx="1823016" cy="196994"/>
          </a:xfrm>
        </p:grpSpPr>
        <p:sp>
          <p:nvSpPr>
            <p:cNvPr id="2496" name="Google Shape;2496;p2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9" name="Google Shape;2499;p28"/>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8"/>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1" name="Google Shape;2501;p28"/>
          <p:cNvGrpSpPr/>
          <p:nvPr/>
        </p:nvGrpSpPr>
        <p:grpSpPr>
          <a:xfrm>
            <a:off x="8267392" y="3231066"/>
            <a:ext cx="1105976" cy="133969"/>
            <a:chOff x="8183182" y="663852"/>
            <a:chExt cx="1475028" cy="178673"/>
          </a:xfrm>
        </p:grpSpPr>
        <p:grpSp>
          <p:nvGrpSpPr>
            <p:cNvPr id="2502" name="Google Shape;2502;p28"/>
            <p:cNvGrpSpPr/>
            <p:nvPr/>
          </p:nvGrpSpPr>
          <p:grpSpPr>
            <a:xfrm>
              <a:off x="8183182" y="774425"/>
              <a:ext cx="1178025" cy="68100"/>
              <a:chOff x="2024450" y="204150"/>
              <a:chExt cx="1178025" cy="68100"/>
            </a:xfrm>
          </p:grpSpPr>
          <p:sp>
            <p:nvSpPr>
              <p:cNvPr id="2503" name="Google Shape;2503;p2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3" name="Google Shape;2513;p28"/>
            <p:cNvGrpSpPr/>
            <p:nvPr/>
          </p:nvGrpSpPr>
          <p:grpSpPr>
            <a:xfrm>
              <a:off x="8480185" y="663852"/>
              <a:ext cx="1178025" cy="68100"/>
              <a:chOff x="2024450" y="204150"/>
              <a:chExt cx="1178025" cy="68100"/>
            </a:xfrm>
          </p:grpSpPr>
          <p:sp>
            <p:nvSpPr>
              <p:cNvPr id="2514" name="Google Shape;2514;p2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24" name="Google Shape;2524;p28"/>
          <p:cNvGrpSpPr/>
          <p:nvPr/>
        </p:nvGrpSpPr>
        <p:grpSpPr>
          <a:xfrm flipH="1">
            <a:off x="4834557" y="-107958"/>
            <a:ext cx="1520982" cy="302065"/>
            <a:chOff x="5642557" y="-150670"/>
            <a:chExt cx="1520982" cy="302065"/>
          </a:xfrm>
        </p:grpSpPr>
        <p:sp>
          <p:nvSpPr>
            <p:cNvPr id="2525" name="Google Shape;2525;p2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0" name="Google Shape;2530;p28"/>
          <p:cNvGrpSpPr/>
          <p:nvPr/>
        </p:nvGrpSpPr>
        <p:grpSpPr>
          <a:xfrm>
            <a:off x="635870" y="-1455296"/>
            <a:ext cx="347400" cy="2297800"/>
            <a:chOff x="6420895" y="-1455296"/>
            <a:chExt cx="347400" cy="2297800"/>
          </a:xfrm>
        </p:grpSpPr>
        <p:sp>
          <p:nvSpPr>
            <p:cNvPr id="2531" name="Google Shape;2531;p28"/>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8"/>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3" name="Google Shape;2533;p28"/>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4" name="Google Shape;2534;p28"/>
          <p:cNvGrpSpPr/>
          <p:nvPr/>
        </p:nvGrpSpPr>
        <p:grpSpPr>
          <a:xfrm>
            <a:off x="333809" y="4164674"/>
            <a:ext cx="302065" cy="1520982"/>
            <a:chOff x="-108754" y="2690919"/>
            <a:chExt cx="302065" cy="1520982"/>
          </a:xfrm>
        </p:grpSpPr>
        <p:sp>
          <p:nvSpPr>
            <p:cNvPr id="2535" name="Google Shape;2535;p28"/>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8"/>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8"/>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8"/>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8"/>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0" name="Google Shape;2540;p28"/>
          <p:cNvGrpSpPr/>
          <p:nvPr/>
        </p:nvGrpSpPr>
        <p:grpSpPr>
          <a:xfrm>
            <a:off x="8490114" y="2144503"/>
            <a:ext cx="883262" cy="242091"/>
            <a:chOff x="2300350" y="2601250"/>
            <a:chExt cx="2275275" cy="623625"/>
          </a:xfrm>
        </p:grpSpPr>
        <p:sp>
          <p:nvSpPr>
            <p:cNvPr id="2541" name="Google Shape;2541;p2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2">
    <p:spTree>
      <p:nvGrpSpPr>
        <p:cNvPr id="2547" name="Shape 2547"/>
        <p:cNvGrpSpPr/>
        <p:nvPr/>
      </p:nvGrpSpPr>
      <p:grpSpPr>
        <a:xfrm>
          <a:off x="0" y="0"/>
          <a:ext cx="0" cy="0"/>
          <a:chOff x="0" y="0"/>
          <a:chExt cx="0" cy="0"/>
        </a:xfrm>
      </p:grpSpPr>
      <p:grpSp>
        <p:nvGrpSpPr>
          <p:cNvPr id="2548" name="Google Shape;2548;p29"/>
          <p:cNvGrpSpPr/>
          <p:nvPr/>
        </p:nvGrpSpPr>
        <p:grpSpPr>
          <a:xfrm>
            <a:off x="-24" y="-27"/>
            <a:ext cx="9143711" cy="5143338"/>
            <a:chOff x="597550" y="708125"/>
            <a:chExt cx="6449225" cy="4193850"/>
          </a:xfrm>
        </p:grpSpPr>
        <p:sp>
          <p:nvSpPr>
            <p:cNvPr id="2549" name="Google Shape;2549;p2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7" name="Google Shape;2587;p29"/>
          <p:cNvGrpSpPr/>
          <p:nvPr/>
        </p:nvGrpSpPr>
        <p:grpSpPr>
          <a:xfrm rot="5400000">
            <a:off x="85100" y="782825"/>
            <a:ext cx="98902" cy="553090"/>
            <a:chOff x="4898850" y="4820550"/>
            <a:chExt cx="98902" cy="553090"/>
          </a:xfrm>
        </p:grpSpPr>
        <p:sp>
          <p:nvSpPr>
            <p:cNvPr id="2588" name="Google Shape;2588;p2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3" name="Google Shape;2593;p29"/>
          <p:cNvGrpSpPr/>
          <p:nvPr/>
        </p:nvGrpSpPr>
        <p:grpSpPr>
          <a:xfrm>
            <a:off x="-1414555" y="1991929"/>
            <a:ext cx="2297800" cy="347400"/>
            <a:chOff x="-1414555" y="3058729"/>
            <a:chExt cx="2297800" cy="347400"/>
          </a:xfrm>
        </p:grpSpPr>
        <p:sp>
          <p:nvSpPr>
            <p:cNvPr id="2594" name="Google Shape;2594;p29"/>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9"/>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6" name="Google Shape;2596;p29"/>
          <p:cNvGrpSpPr/>
          <p:nvPr/>
        </p:nvGrpSpPr>
        <p:grpSpPr>
          <a:xfrm flipH="1">
            <a:off x="-799254" y="3300805"/>
            <a:ext cx="1823016" cy="196994"/>
            <a:chOff x="7857346" y="4002005"/>
            <a:chExt cx="1823016" cy="196994"/>
          </a:xfrm>
        </p:grpSpPr>
        <p:sp>
          <p:nvSpPr>
            <p:cNvPr id="2597" name="Google Shape;2597;p2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0" name="Google Shape;2600;p29"/>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9"/>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2" name="Google Shape;2602;p29"/>
          <p:cNvGrpSpPr/>
          <p:nvPr/>
        </p:nvGrpSpPr>
        <p:grpSpPr>
          <a:xfrm rot="5400000">
            <a:off x="8288664" y="2674962"/>
            <a:ext cx="883262" cy="242091"/>
            <a:chOff x="2300350" y="2601250"/>
            <a:chExt cx="2275275" cy="623625"/>
          </a:xfrm>
        </p:grpSpPr>
        <p:sp>
          <p:nvSpPr>
            <p:cNvPr id="2603" name="Google Shape;2603;p2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9" name="Google Shape;2609;p29"/>
          <p:cNvGrpSpPr/>
          <p:nvPr/>
        </p:nvGrpSpPr>
        <p:grpSpPr>
          <a:xfrm>
            <a:off x="8533046" y="-288388"/>
            <a:ext cx="302065" cy="1520982"/>
            <a:chOff x="-108754" y="2690919"/>
            <a:chExt cx="302065" cy="1520982"/>
          </a:xfrm>
        </p:grpSpPr>
        <p:sp>
          <p:nvSpPr>
            <p:cNvPr id="2610" name="Google Shape;2610;p2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5" name="Google Shape;2615;p29"/>
          <p:cNvGrpSpPr/>
          <p:nvPr/>
        </p:nvGrpSpPr>
        <p:grpSpPr>
          <a:xfrm>
            <a:off x="1176957" y="-107958"/>
            <a:ext cx="1520982" cy="302065"/>
            <a:chOff x="5642557" y="-150670"/>
            <a:chExt cx="1520982" cy="302065"/>
          </a:xfrm>
        </p:grpSpPr>
        <p:sp>
          <p:nvSpPr>
            <p:cNvPr id="2616" name="Google Shape;2616;p2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1" name="Google Shape;2621;p29"/>
          <p:cNvGrpSpPr/>
          <p:nvPr/>
        </p:nvGrpSpPr>
        <p:grpSpPr>
          <a:xfrm>
            <a:off x="6420895" y="-1455296"/>
            <a:ext cx="347400" cy="2297800"/>
            <a:chOff x="6420895" y="-1455296"/>
            <a:chExt cx="347400" cy="2297800"/>
          </a:xfrm>
        </p:grpSpPr>
        <p:sp>
          <p:nvSpPr>
            <p:cNvPr id="2622" name="Google Shape;2622;p29"/>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9"/>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4" name="Google Shape;2624;p29"/>
          <p:cNvGrpSpPr/>
          <p:nvPr/>
        </p:nvGrpSpPr>
        <p:grpSpPr>
          <a:xfrm>
            <a:off x="-222733" y="4310689"/>
            <a:ext cx="1507157" cy="586800"/>
            <a:chOff x="-222733" y="4310689"/>
            <a:chExt cx="1507157" cy="586800"/>
          </a:xfrm>
        </p:grpSpPr>
        <p:sp>
          <p:nvSpPr>
            <p:cNvPr id="2625" name="Google Shape;2625;p29"/>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6" name="Google Shape;2626;p29"/>
            <p:cNvGrpSpPr/>
            <p:nvPr/>
          </p:nvGrpSpPr>
          <p:grpSpPr>
            <a:xfrm>
              <a:off x="-222733" y="4537116"/>
              <a:ext cx="1105976" cy="133969"/>
              <a:chOff x="8183182" y="663852"/>
              <a:chExt cx="1475028" cy="178673"/>
            </a:xfrm>
          </p:grpSpPr>
          <p:grpSp>
            <p:nvGrpSpPr>
              <p:cNvPr id="2627" name="Google Shape;2627;p29"/>
              <p:cNvGrpSpPr/>
              <p:nvPr/>
            </p:nvGrpSpPr>
            <p:grpSpPr>
              <a:xfrm>
                <a:off x="8183182" y="774425"/>
                <a:ext cx="1178025" cy="68100"/>
                <a:chOff x="2024450" y="204150"/>
                <a:chExt cx="1178025" cy="68100"/>
              </a:xfrm>
            </p:grpSpPr>
            <p:sp>
              <p:nvSpPr>
                <p:cNvPr id="2628" name="Google Shape;2628;p2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8" name="Google Shape;2638;p29"/>
              <p:cNvGrpSpPr/>
              <p:nvPr/>
            </p:nvGrpSpPr>
            <p:grpSpPr>
              <a:xfrm>
                <a:off x="8480185" y="663852"/>
                <a:ext cx="1178025" cy="68100"/>
                <a:chOff x="2024450" y="204150"/>
                <a:chExt cx="1178025" cy="68100"/>
              </a:xfrm>
            </p:grpSpPr>
            <p:sp>
              <p:nvSpPr>
                <p:cNvPr id="2639" name="Google Shape;2639;p2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1">
  <p:cSld name="BLANK_12_1">
    <p:spTree>
      <p:nvGrpSpPr>
        <p:cNvPr id="2649" name="Shape 2649"/>
        <p:cNvGrpSpPr/>
        <p:nvPr/>
      </p:nvGrpSpPr>
      <p:grpSpPr>
        <a:xfrm>
          <a:off x="0" y="0"/>
          <a:ext cx="0" cy="0"/>
          <a:chOff x="0" y="0"/>
          <a:chExt cx="0" cy="0"/>
        </a:xfrm>
      </p:grpSpPr>
      <p:grpSp>
        <p:nvGrpSpPr>
          <p:cNvPr id="2650" name="Google Shape;2650;p30"/>
          <p:cNvGrpSpPr/>
          <p:nvPr/>
        </p:nvGrpSpPr>
        <p:grpSpPr>
          <a:xfrm>
            <a:off x="-24" y="-27"/>
            <a:ext cx="9143711" cy="5143338"/>
            <a:chOff x="597550" y="708125"/>
            <a:chExt cx="6449225" cy="4193850"/>
          </a:xfrm>
        </p:grpSpPr>
        <p:sp>
          <p:nvSpPr>
            <p:cNvPr id="2651" name="Google Shape;2651;p30"/>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30"/>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0"/>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30"/>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0"/>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30"/>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0"/>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0"/>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0"/>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0"/>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30"/>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0"/>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0"/>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0"/>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0"/>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0"/>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0"/>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30"/>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0"/>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0"/>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0"/>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0"/>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0"/>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0"/>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0"/>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0"/>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0"/>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0"/>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0"/>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0"/>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0"/>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0"/>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0"/>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0"/>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0"/>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30"/>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0"/>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0"/>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9" name="Shape 229"/>
        <p:cNvGrpSpPr/>
        <p:nvPr/>
      </p:nvGrpSpPr>
      <p:grpSpPr>
        <a:xfrm>
          <a:off x="0" y="0"/>
          <a:ext cx="0" cy="0"/>
          <a:chOff x="0" y="0"/>
          <a:chExt cx="0" cy="0"/>
        </a:xfrm>
      </p:grpSpPr>
      <p:grpSp>
        <p:nvGrpSpPr>
          <p:cNvPr id="230" name="Google Shape;230;p4"/>
          <p:cNvGrpSpPr/>
          <p:nvPr/>
        </p:nvGrpSpPr>
        <p:grpSpPr>
          <a:xfrm>
            <a:off x="-24" y="-27"/>
            <a:ext cx="9143711" cy="5143338"/>
            <a:chOff x="597550" y="708125"/>
            <a:chExt cx="6449225" cy="4193850"/>
          </a:xfrm>
        </p:grpSpPr>
        <p:sp>
          <p:nvSpPr>
            <p:cNvPr id="231" name="Google Shape;231;p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4"/>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70" name="Google Shape;270;p4"/>
          <p:cNvSpPr txBox="1"/>
          <p:nvPr>
            <p:ph idx="1" type="body"/>
          </p:nvPr>
        </p:nvSpPr>
        <p:spPr>
          <a:xfrm>
            <a:off x="713100" y="1187700"/>
            <a:ext cx="7717800" cy="34164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grpSp>
        <p:nvGrpSpPr>
          <p:cNvPr id="271" name="Google Shape;271;p4"/>
          <p:cNvGrpSpPr/>
          <p:nvPr/>
        </p:nvGrpSpPr>
        <p:grpSpPr>
          <a:xfrm flipH="1" rot="5400000">
            <a:off x="7845446" y="144030"/>
            <a:ext cx="1823016" cy="296643"/>
            <a:chOff x="7857346" y="3902355"/>
            <a:chExt cx="1823016" cy="296643"/>
          </a:xfrm>
        </p:grpSpPr>
        <p:sp>
          <p:nvSpPr>
            <p:cNvPr id="272" name="Google Shape;272;p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4"/>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4"/>
          <p:cNvGrpSpPr/>
          <p:nvPr/>
        </p:nvGrpSpPr>
        <p:grpSpPr>
          <a:xfrm>
            <a:off x="8085946" y="4723543"/>
            <a:ext cx="1823016" cy="196994"/>
            <a:chOff x="8085946" y="4723543"/>
            <a:chExt cx="1823016" cy="196994"/>
          </a:xfrm>
        </p:grpSpPr>
        <p:sp>
          <p:nvSpPr>
            <p:cNvPr id="280" name="Google Shape;280;p4"/>
            <p:cNvSpPr/>
            <p:nvPr/>
          </p:nvSpPr>
          <p:spPr>
            <a:xfrm flipH="1" rot="10800000">
              <a:off x="8184816" y="4723543"/>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
            <p:cNvSpPr/>
            <p:nvPr/>
          </p:nvSpPr>
          <p:spPr>
            <a:xfrm flipH="1" rot="10800000">
              <a:off x="8085946" y="4828583"/>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
            <p:cNvSpPr/>
            <p:nvPr/>
          </p:nvSpPr>
          <p:spPr>
            <a:xfrm flipH="1" rot="10800000">
              <a:off x="8110687" y="4853293"/>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4"/>
          <p:cNvGrpSpPr/>
          <p:nvPr/>
        </p:nvGrpSpPr>
        <p:grpSpPr>
          <a:xfrm>
            <a:off x="-243064" y="160512"/>
            <a:ext cx="1105976" cy="133969"/>
            <a:chOff x="8183182" y="663852"/>
            <a:chExt cx="1475028" cy="178673"/>
          </a:xfrm>
        </p:grpSpPr>
        <p:grpSp>
          <p:nvGrpSpPr>
            <p:cNvPr id="284" name="Google Shape;284;p4"/>
            <p:cNvGrpSpPr/>
            <p:nvPr/>
          </p:nvGrpSpPr>
          <p:grpSpPr>
            <a:xfrm>
              <a:off x="8183182" y="774425"/>
              <a:ext cx="1178025" cy="68100"/>
              <a:chOff x="2024450" y="204150"/>
              <a:chExt cx="1178025" cy="68100"/>
            </a:xfrm>
          </p:grpSpPr>
          <p:sp>
            <p:nvSpPr>
              <p:cNvPr id="285" name="Google Shape;285;p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4"/>
            <p:cNvGrpSpPr/>
            <p:nvPr/>
          </p:nvGrpSpPr>
          <p:grpSpPr>
            <a:xfrm>
              <a:off x="8480185" y="663852"/>
              <a:ext cx="1178025" cy="68100"/>
              <a:chOff x="2024450" y="204150"/>
              <a:chExt cx="1178025" cy="68100"/>
            </a:xfrm>
          </p:grpSpPr>
          <p:sp>
            <p:nvSpPr>
              <p:cNvPr id="296" name="Google Shape;296;p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6" name="Google Shape;306;p4"/>
          <p:cNvSpPr/>
          <p:nvPr/>
        </p:nvSpPr>
        <p:spPr>
          <a:xfrm>
            <a:off x="-1568655" y="3363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rot="10800000">
            <a:off x="12" y="38590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692" name="Shape 269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693" name="Shape 2693"/>
        <p:cNvGrpSpPr/>
        <p:nvPr/>
      </p:nvGrpSpPr>
      <p:grpSpPr>
        <a:xfrm>
          <a:off x="0" y="0"/>
          <a:ext cx="0" cy="0"/>
          <a:chOff x="0" y="0"/>
          <a:chExt cx="0" cy="0"/>
        </a:xfrm>
      </p:grpSpPr>
      <p:sp>
        <p:nvSpPr>
          <p:cNvPr id="2694" name="Google Shape;2694;p3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8" name="Shape 308"/>
        <p:cNvGrpSpPr/>
        <p:nvPr/>
      </p:nvGrpSpPr>
      <p:grpSpPr>
        <a:xfrm>
          <a:off x="0" y="0"/>
          <a:ext cx="0" cy="0"/>
          <a:chOff x="0" y="0"/>
          <a:chExt cx="0" cy="0"/>
        </a:xfrm>
      </p:grpSpPr>
      <p:grpSp>
        <p:nvGrpSpPr>
          <p:cNvPr id="309" name="Google Shape;309;p5"/>
          <p:cNvGrpSpPr/>
          <p:nvPr/>
        </p:nvGrpSpPr>
        <p:grpSpPr>
          <a:xfrm>
            <a:off x="-24" y="-27"/>
            <a:ext cx="9143711" cy="5143338"/>
            <a:chOff x="597550" y="708125"/>
            <a:chExt cx="6449225" cy="4193850"/>
          </a:xfrm>
        </p:grpSpPr>
        <p:sp>
          <p:nvSpPr>
            <p:cNvPr id="310" name="Google Shape;310;p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5"/>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49" name="Google Shape;349;p5"/>
          <p:cNvSpPr txBox="1"/>
          <p:nvPr>
            <p:ph idx="2" type="title"/>
          </p:nvPr>
        </p:nvSpPr>
        <p:spPr>
          <a:xfrm>
            <a:off x="1540500" y="2903250"/>
            <a:ext cx="26220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50" name="Google Shape;350;p5"/>
          <p:cNvSpPr txBox="1"/>
          <p:nvPr>
            <p:ph idx="1" type="subTitle"/>
          </p:nvPr>
        </p:nvSpPr>
        <p:spPr>
          <a:xfrm>
            <a:off x="1540500" y="3299259"/>
            <a:ext cx="2622000" cy="96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 name="Google Shape;351;p5"/>
          <p:cNvSpPr txBox="1"/>
          <p:nvPr>
            <p:ph idx="3" type="title"/>
          </p:nvPr>
        </p:nvSpPr>
        <p:spPr>
          <a:xfrm>
            <a:off x="4987075" y="2903250"/>
            <a:ext cx="26220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52" name="Google Shape;352;p5"/>
          <p:cNvSpPr txBox="1"/>
          <p:nvPr>
            <p:ph idx="4" type="subTitle"/>
          </p:nvPr>
        </p:nvSpPr>
        <p:spPr>
          <a:xfrm>
            <a:off x="4987075" y="3299258"/>
            <a:ext cx="2622000" cy="96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53" name="Google Shape;353;p5"/>
          <p:cNvGrpSpPr/>
          <p:nvPr/>
        </p:nvGrpSpPr>
        <p:grpSpPr>
          <a:xfrm>
            <a:off x="1062892" y="4807516"/>
            <a:ext cx="1548000" cy="68100"/>
            <a:chOff x="3980838" y="4076181"/>
            <a:chExt cx="1548000" cy="68100"/>
          </a:xfrm>
        </p:grpSpPr>
        <p:sp>
          <p:nvSpPr>
            <p:cNvPr id="354" name="Google Shape;354;p5"/>
            <p:cNvSpPr/>
            <p:nvPr/>
          </p:nvSpPr>
          <p:spPr>
            <a:xfrm>
              <a:off x="39808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p:nvPr/>
          </p:nvSpPr>
          <p:spPr>
            <a:xfrm>
              <a:off x="41041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
            <p:cNvSpPr/>
            <p:nvPr/>
          </p:nvSpPr>
          <p:spPr>
            <a:xfrm>
              <a:off x="42274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
            <p:cNvSpPr/>
            <p:nvPr/>
          </p:nvSpPr>
          <p:spPr>
            <a:xfrm>
              <a:off x="43508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p:nvPr/>
          </p:nvSpPr>
          <p:spPr>
            <a:xfrm>
              <a:off x="44741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
            <p:cNvSpPr/>
            <p:nvPr/>
          </p:nvSpPr>
          <p:spPr>
            <a:xfrm>
              <a:off x="45974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
            <p:cNvSpPr/>
            <p:nvPr/>
          </p:nvSpPr>
          <p:spPr>
            <a:xfrm>
              <a:off x="47207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
            <p:cNvSpPr/>
            <p:nvPr/>
          </p:nvSpPr>
          <p:spPr>
            <a:xfrm>
              <a:off x="48441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
            <p:cNvSpPr/>
            <p:nvPr/>
          </p:nvSpPr>
          <p:spPr>
            <a:xfrm>
              <a:off x="49674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
            <p:cNvSpPr/>
            <p:nvPr/>
          </p:nvSpPr>
          <p:spPr>
            <a:xfrm>
              <a:off x="50907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
            <p:cNvSpPr/>
            <p:nvPr/>
          </p:nvSpPr>
          <p:spPr>
            <a:xfrm>
              <a:off x="52140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
            <p:cNvSpPr/>
            <p:nvPr/>
          </p:nvSpPr>
          <p:spPr>
            <a:xfrm>
              <a:off x="53374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
            <p:cNvSpPr/>
            <p:nvPr/>
          </p:nvSpPr>
          <p:spPr>
            <a:xfrm>
              <a:off x="54607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5"/>
          <p:cNvGrpSpPr/>
          <p:nvPr/>
        </p:nvGrpSpPr>
        <p:grpSpPr>
          <a:xfrm flipH="1" rot="5400000">
            <a:off x="-531622" y="163274"/>
            <a:ext cx="1823016" cy="296643"/>
            <a:chOff x="7857346" y="3902355"/>
            <a:chExt cx="1823016" cy="296643"/>
          </a:xfrm>
        </p:grpSpPr>
        <p:sp>
          <p:nvSpPr>
            <p:cNvPr id="368" name="Google Shape;368;p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5"/>
          <p:cNvGrpSpPr/>
          <p:nvPr/>
        </p:nvGrpSpPr>
        <p:grpSpPr>
          <a:xfrm>
            <a:off x="4664363" y="4961113"/>
            <a:ext cx="1520982" cy="302065"/>
            <a:chOff x="5642557" y="-150670"/>
            <a:chExt cx="1520982" cy="302065"/>
          </a:xfrm>
        </p:grpSpPr>
        <p:sp>
          <p:nvSpPr>
            <p:cNvPr id="375" name="Google Shape;375;p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5"/>
          <p:cNvGrpSpPr/>
          <p:nvPr/>
        </p:nvGrpSpPr>
        <p:grpSpPr>
          <a:xfrm>
            <a:off x="1557957" y="-107958"/>
            <a:ext cx="1520982" cy="302065"/>
            <a:chOff x="5642557" y="-150670"/>
            <a:chExt cx="1520982" cy="302065"/>
          </a:xfrm>
        </p:grpSpPr>
        <p:sp>
          <p:nvSpPr>
            <p:cNvPr id="381" name="Google Shape;381;p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5"/>
          <p:cNvGrpSpPr/>
          <p:nvPr/>
        </p:nvGrpSpPr>
        <p:grpSpPr>
          <a:xfrm>
            <a:off x="7855739" y="297302"/>
            <a:ext cx="883262" cy="242091"/>
            <a:chOff x="2300350" y="2601250"/>
            <a:chExt cx="2275275" cy="623625"/>
          </a:xfrm>
        </p:grpSpPr>
        <p:sp>
          <p:nvSpPr>
            <p:cNvPr id="387" name="Google Shape;387;p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5"/>
          <p:cNvGrpSpPr/>
          <p:nvPr/>
        </p:nvGrpSpPr>
        <p:grpSpPr>
          <a:xfrm rot="10800000">
            <a:off x="-214148" y="2709227"/>
            <a:ext cx="883262" cy="242091"/>
            <a:chOff x="2300350" y="2601250"/>
            <a:chExt cx="2275275" cy="623625"/>
          </a:xfrm>
        </p:grpSpPr>
        <p:sp>
          <p:nvSpPr>
            <p:cNvPr id="394" name="Google Shape;394;p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5"/>
          <p:cNvSpPr/>
          <p:nvPr/>
        </p:nvSpPr>
        <p:spPr>
          <a:xfrm flipH="1" rot="5400000">
            <a:off x="8198089" y="410275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5"/>
          <p:cNvGrpSpPr/>
          <p:nvPr/>
        </p:nvGrpSpPr>
        <p:grpSpPr>
          <a:xfrm flipH="1" rot="10800000">
            <a:off x="8250449" y="4623928"/>
            <a:ext cx="883262" cy="242091"/>
            <a:chOff x="2300350" y="2601250"/>
            <a:chExt cx="2275275" cy="623625"/>
          </a:xfrm>
        </p:grpSpPr>
        <p:sp>
          <p:nvSpPr>
            <p:cNvPr id="402" name="Google Shape;402;p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8" name="Shape 408"/>
        <p:cNvGrpSpPr/>
        <p:nvPr/>
      </p:nvGrpSpPr>
      <p:grpSpPr>
        <a:xfrm>
          <a:off x="0" y="0"/>
          <a:ext cx="0" cy="0"/>
          <a:chOff x="0" y="0"/>
          <a:chExt cx="0" cy="0"/>
        </a:xfrm>
      </p:grpSpPr>
      <p:grpSp>
        <p:nvGrpSpPr>
          <p:cNvPr id="409" name="Google Shape;409;p6"/>
          <p:cNvGrpSpPr/>
          <p:nvPr/>
        </p:nvGrpSpPr>
        <p:grpSpPr>
          <a:xfrm>
            <a:off x="-24" y="-27"/>
            <a:ext cx="9143711" cy="5143338"/>
            <a:chOff x="597550" y="708125"/>
            <a:chExt cx="6449225" cy="4193850"/>
          </a:xfrm>
        </p:grpSpPr>
        <p:sp>
          <p:nvSpPr>
            <p:cNvPr id="410" name="Google Shape;410;p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6"/>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49" name="Google Shape;449;p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6"/>
          <p:cNvGrpSpPr/>
          <p:nvPr/>
        </p:nvGrpSpPr>
        <p:grpSpPr>
          <a:xfrm>
            <a:off x="494301" y="4792125"/>
            <a:ext cx="1252897" cy="51000"/>
            <a:chOff x="2915381" y="4104819"/>
            <a:chExt cx="1252897" cy="51000"/>
          </a:xfrm>
        </p:grpSpPr>
        <p:sp>
          <p:nvSpPr>
            <p:cNvPr id="451" name="Google Shape;451;p6"/>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6"/>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6"/>
          <p:cNvGrpSpPr/>
          <p:nvPr/>
        </p:nvGrpSpPr>
        <p:grpSpPr>
          <a:xfrm rot="5400000">
            <a:off x="8520259" y="4079074"/>
            <a:ext cx="302065" cy="1520982"/>
            <a:chOff x="-108754" y="2690919"/>
            <a:chExt cx="302065" cy="1520982"/>
          </a:xfrm>
        </p:grpSpPr>
        <p:sp>
          <p:nvSpPr>
            <p:cNvPr id="467" name="Google Shape;467;p6"/>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6"/>
          <p:cNvGrpSpPr/>
          <p:nvPr/>
        </p:nvGrpSpPr>
        <p:grpSpPr>
          <a:xfrm rot="5400000">
            <a:off x="85100" y="1849625"/>
            <a:ext cx="98902" cy="553090"/>
            <a:chOff x="4898850" y="4820550"/>
            <a:chExt cx="98902" cy="553090"/>
          </a:xfrm>
        </p:grpSpPr>
        <p:sp>
          <p:nvSpPr>
            <p:cNvPr id="473" name="Google Shape;473;p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6"/>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 name="Google Shape;479;p6"/>
          <p:cNvGrpSpPr/>
          <p:nvPr/>
        </p:nvGrpSpPr>
        <p:grpSpPr>
          <a:xfrm rot="-5400000">
            <a:off x="-148234" y="322631"/>
            <a:ext cx="883262" cy="242091"/>
            <a:chOff x="2300350" y="2601250"/>
            <a:chExt cx="2275275" cy="623625"/>
          </a:xfrm>
        </p:grpSpPr>
        <p:sp>
          <p:nvSpPr>
            <p:cNvPr id="480" name="Google Shape;480;p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6"/>
          <p:cNvGrpSpPr/>
          <p:nvPr/>
        </p:nvGrpSpPr>
        <p:grpSpPr>
          <a:xfrm>
            <a:off x="1710357" y="-107958"/>
            <a:ext cx="1520982" cy="302065"/>
            <a:chOff x="5642557" y="-150670"/>
            <a:chExt cx="1520982" cy="302065"/>
          </a:xfrm>
        </p:grpSpPr>
        <p:sp>
          <p:nvSpPr>
            <p:cNvPr id="487" name="Google Shape;487;p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2" name="Shape 492"/>
        <p:cNvGrpSpPr/>
        <p:nvPr/>
      </p:nvGrpSpPr>
      <p:grpSpPr>
        <a:xfrm>
          <a:off x="0" y="0"/>
          <a:ext cx="0" cy="0"/>
          <a:chOff x="0" y="0"/>
          <a:chExt cx="0" cy="0"/>
        </a:xfrm>
      </p:grpSpPr>
      <p:grpSp>
        <p:nvGrpSpPr>
          <p:cNvPr id="493" name="Google Shape;493;p7"/>
          <p:cNvGrpSpPr/>
          <p:nvPr/>
        </p:nvGrpSpPr>
        <p:grpSpPr>
          <a:xfrm>
            <a:off x="-24" y="-27"/>
            <a:ext cx="9143711" cy="5143338"/>
            <a:chOff x="597550" y="708125"/>
            <a:chExt cx="6449225" cy="4193850"/>
          </a:xfrm>
        </p:grpSpPr>
        <p:sp>
          <p:nvSpPr>
            <p:cNvPr id="494" name="Google Shape;494;p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7"/>
          <p:cNvSpPr txBox="1"/>
          <p:nvPr>
            <p:ph type="title"/>
          </p:nvPr>
        </p:nvSpPr>
        <p:spPr>
          <a:xfrm>
            <a:off x="4433200" y="1945637"/>
            <a:ext cx="399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33" name="Google Shape;533;p7"/>
          <p:cNvSpPr txBox="1"/>
          <p:nvPr>
            <p:ph idx="1" type="subTitle"/>
          </p:nvPr>
        </p:nvSpPr>
        <p:spPr>
          <a:xfrm>
            <a:off x="4433200" y="2519285"/>
            <a:ext cx="3997800" cy="73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4" name="Google Shape;534;p7"/>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
          <p:cNvSpPr/>
          <p:nvPr/>
        </p:nvSpPr>
        <p:spPr>
          <a:xfrm rot="-5400000">
            <a:off x="348812" y="-552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7"/>
          <p:cNvGrpSpPr/>
          <p:nvPr/>
        </p:nvGrpSpPr>
        <p:grpSpPr>
          <a:xfrm rot="10800000">
            <a:off x="-11" y="465966"/>
            <a:ext cx="883262" cy="242091"/>
            <a:chOff x="2300350" y="2601250"/>
            <a:chExt cx="2275275" cy="623625"/>
          </a:xfrm>
        </p:grpSpPr>
        <p:sp>
          <p:nvSpPr>
            <p:cNvPr id="537" name="Google Shape;537;p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7"/>
          <p:cNvGrpSpPr/>
          <p:nvPr/>
        </p:nvGrpSpPr>
        <p:grpSpPr>
          <a:xfrm>
            <a:off x="1710357" y="-107958"/>
            <a:ext cx="1520982" cy="302065"/>
            <a:chOff x="5642557" y="-150670"/>
            <a:chExt cx="1520982" cy="302065"/>
          </a:xfrm>
        </p:grpSpPr>
        <p:sp>
          <p:nvSpPr>
            <p:cNvPr id="544" name="Google Shape;544;p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7"/>
          <p:cNvSpPr/>
          <p:nvPr/>
        </p:nvSpPr>
        <p:spPr>
          <a:xfrm rot="5400000">
            <a:off x="5514970" y="-39002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
          <p:cNvSpPr/>
          <p:nvPr/>
        </p:nvSpPr>
        <p:spPr>
          <a:xfrm rot="5400000">
            <a:off x="5794270" y="-8692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 name="Google Shape;551;p7"/>
          <p:cNvGrpSpPr/>
          <p:nvPr/>
        </p:nvGrpSpPr>
        <p:grpSpPr>
          <a:xfrm>
            <a:off x="3502226" y="841481"/>
            <a:ext cx="1252897" cy="51000"/>
            <a:chOff x="2915381" y="4104819"/>
            <a:chExt cx="1252897" cy="51000"/>
          </a:xfrm>
        </p:grpSpPr>
        <p:sp>
          <p:nvSpPr>
            <p:cNvPr id="552" name="Google Shape;552;p7"/>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7"/>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 name="Google Shape;567;p7"/>
          <p:cNvGrpSpPr/>
          <p:nvPr/>
        </p:nvGrpSpPr>
        <p:grpSpPr>
          <a:xfrm>
            <a:off x="8085946" y="4723543"/>
            <a:ext cx="1823016" cy="196994"/>
            <a:chOff x="8085946" y="4723543"/>
            <a:chExt cx="1823016" cy="196994"/>
          </a:xfrm>
        </p:grpSpPr>
        <p:sp>
          <p:nvSpPr>
            <p:cNvPr id="568" name="Google Shape;568;p7"/>
            <p:cNvSpPr/>
            <p:nvPr/>
          </p:nvSpPr>
          <p:spPr>
            <a:xfrm flipH="1" rot="10800000">
              <a:off x="8184816" y="4723543"/>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
            <p:cNvSpPr/>
            <p:nvPr/>
          </p:nvSpPr>
          <p:spPr>
            <a:xfrm flipH="1" rot="10800000">
              <a:off x="8085946" y="4828583"/>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
            <p:cNvSpPr/>
            <p:nvPr/>
          </p:nvSpPr>
          <p:spPr>
            <a:xfrm flipH="1" rot="10800000">
              <a:off x="8110687" y="4853293"/>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7"/>
          <p:cNvSpPr/>
          <p:nvPr/>
        </p:nvSpPr>
        <p:spPr>
          <a:xfrm rot="10800000">
            <a:off x="419712" y="40640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7"/>
          <p:cNvGrpSpPr/>
          <p:nvPr/>
        </p:nvGrpSpPr>
        <p:grpSpPr>
          <a:xfrm rot="5400000">
            <a:off x="29239" y="3087771"/>
            <a:ext cx="98902" cy="553090"/>
            <a:chOff x="4898850" y="4820550"/>
            <a:chExt cx="98902" cy="553090"/>
          </a:xfrm>
        </p:grpSpPr>
        <p:sp>
          <p:nvSpPr>
            <p:cNvPr id="573" name="Google Shape;573;p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7"/>
          <p:cNvGrpSpPr/>
          <p:nvPr/>
        </p:nvGrpSpPr>
        <p:grpSpPr>
          <a:xfrm>
            <a:off x="4954518" y="4958766"/>
            <a:ext cx="1520982" cy="302065"/>
            <a:chOff x="5642557" y="-150670"/>
            <a:chExt cx="1520982" cy="302065"/>
          </a:xfrm>
        </p:grpSpPr>
        <p:sp>
          <p:nvSpPr>
            <p:cNvPr id="579" name="Google Shape;579;p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4" name="Shape 584"/>
        <p:cNvGrpSpPr/>
        <p:nvPr/>
      </p:nvGrpSpPr>
      <p:grpSpPr>
        <a:xfrm>
          <a:off x="0" y="0"/>
          <a:ext cx="0" cy="0"/>
          <a:chOff x="0" y="0"/>
          <a:chExt cx="0" cy="0"/>
        </a:xfrm>
      </p:grpSpPr>
      <p:grpSp>
        <p:nvGrpSpPr>
          <p:cNvPr id="585" name="Google Shape;585;p8"/>
          <p:cNvGrpSpPr/>
          <p:nvPr/>
        </p:nvGrpSpPr>
        <p:grpSpPr>
          <a:xfrm>
            <a:off x="-24" y="-27"/>
            <a:ext cx="9143711" cy="5143338"/>
            <a:chOff x="597550" y="708125"/>
            <a:chExt cx="6449225" cy="4193850"/>
          </a:xfrm>
        </p:grpSpPr>
        <p:sp>
          <p:nvSpPr>
            <p:cNvPr id="586" name="Google Shape;586;p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8"/>
          <p:cNvSpPr txBox="1"/>
          <p:nvPr>
            <p:ph type="title"/>
          </p:nvPr>
        </p:nvSpPr>
        <p:spPr>
          <a:xfrm>
            <a:off x="1182000" y="1320700"/>
            <a:ext cx="6780000" cy="25236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90000"/>
              </a:lnSpc>
              <a:spcBef>
                <a:spcPts val="0"/>
              </a:spcBef>
              <a:spcAft>
                <a:spcPts val="0"/>
              </a:spcAft>
              <a:buSzPts val="4800"/>
              <a:buNone/>
              <a:defRPr sz="4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25" name="Google Shape;625;p8"/>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8"/>
          <p:cNvGrpSpPr/>
          <p:nvPr/>
        </p:nvGrpSpPr>
        <p:grpSpPr>
          <a:xfrm>
            <a:off x="-1414555" y="2830129"/>
            <a:ext cx="2297800" cy="347400"/>
            <a:chOff x="-1414555" y="2830129"/>
            <a:chExt cx="2297800" cy="347400"/>
          </a:xfrm>
        </p:grpSpPr>
        <p:sp>
          <p:nvSpPr>
            <p:cNvPr id="627" name="Google Shape;627;p8"/>
            <p:cNvSpPr/>
            <p:nvPr/>
          </p:nvSpPr>
          <p:spPr>
            <a:xfrm>
              <a:off x="-1414555" y="3109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8"/>
            <p:cNvSpPr/>
            <p:nvPr/>
          </p:nvSpPr>
          <p:spPr>
            <a:xfrm>
              <a:off x="-1111455" y="2830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8"/>
          <p:cNvGrpSpPr/>
          <p:nvPr/>
        </p:nvGrpSpPr>
        <p:grpSpPr>
          <a:xfrm>
            <a:off x="8059521" y="3662080"/>
            <a:ext cx="1823016" cy="196994"/>
            <a:chOff x="7857346" y="4002005"/>
            <a:chExt cx="1823016" cy="196994"/>
          </a:xfrm>
        </p:grpSpPr>
        <p:sp>
          <p:nvSpPr>
            <p:cNvPr id="630" name="Google Shape;630;p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8"/>
          <p:cNvSpPr/>
          <p:nvPr/>
        </p:nvSpPr>
        <p:spPr>
          <a:xfrm rot="10800000">
            <a:off x="7375212" y="40449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8"/>
          <p:cNvGrpSpPr/>
          <p:nvPr/>
        </p:nvGrpSpPr>
        <p:grpSpPr>
          <a:xfrm flipH="1" rot="-5400000">
            <a:off x="3660496" y="4907217"/>
            <a:ext cx="1823016" cy="296643"/>
            <a:chOff x="7857346" y="3902355"/>
            <a:chExt cx="1823016" cy="296643"/>
          </a:xfrm>
        </p:grpSpPr>
        <p:sp>
          <p:nvSpPr>
            <p:cNvPr id="635" name="Google Shape;635;p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8"/>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8"/>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8"/>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8"/>
          <p:cNvSpPr/>
          <p:nvPr/>
        </p:nvSpPr>
        <p:spPr>
          <a:xfrm rot="10800000">
            <a:off x="4395"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 name="Google Shape;644;p8"/>
          <p:cNvGrpSpPr/>
          <p:nvPr/>
        </p:nvGrpSpPr>
        <p:grpSpPr>
          <a:xfrm>
            <a:off x="7812807" y="1533337"/>
            <a:ext cx="1520982" cy="302065"/>
            <a:chOff x="5642557" y="-150670"/>
            <a:chExt cx="1520982" cy="302065"/>
          </a:xfrm>
        </p:grpSpPr>
        <p:sp>
          <p:nvSpPr>
            <p:cNvPr id="645" name="Google Shape;645;p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8"/>
          <p:cNvGrpSpPr/>
          <p:nvPr/>
        </p:nvGrpSpPr>
        <p:grpSpPr>
          <a:xfrm rot="5400000">
            <a:off x="424642" y="3926674"/>
            <a:ext cx="302065" cy="1520982"/>
            <a:chOff x="-108754" y="2690919"/>
            <a:chExt cx="302065" cy="1520982"/>
          </a:xfrm>
        </p:grpSpPr>
        <p:sp>
          <p:nvSpPr>
            <p:cNvPr id="651" name="Google Shape;651;p8"/>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8"/>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8"/>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8"/>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 name="Google Shape;656;p8"/>
          <p:cNvSpPr/>
          <p:nvPr/>
        </p:nvSpPr>
        <p:spPr>
          <a:xfrm flipH="1" rot="-5400000">
            <a:off x="1059557"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 name="Google Shape;657;p8"/>
          <p:cNvGrpSpPr/>
          <p:nvPr/>
        </p:nvGrpSpPr>
        <p:grpSpPr>
          <a:xfrm>
            <a:off x="8327763" y="172353"/>
            <a:ext cx="883262" cy="242091"/>
            <a:chOff x="2300350" y="2601250"/>
            <a:chExt cx="2275275" cy="623625"/>
          </a:xfrm>
        </p:grpSpPr>
        <p:sp>
          <p:nvSpPr>
            <p:cNvPr id="658" name="Google Shape;658;p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8"/>
          <p:cNvGrpSpPr/>
          <p:nvPr/>
        </p:nvGrpSpPr>
        <p:grpSpPr>
          <a:xfrm flipH="1">
            <a:off x="-248008" y="1713528"/>
            <a:ext cx="883262" cy="242091"/>
            <a:chOff x="2300350" y="2601250"/>
            <a:chExt cx="2275275" cy="623625"/>
          </a:xfrm>
        </p:grpSpPr>
        <p:sp>
          <p:nvSpPr>
            <p:cNvPr id="665" name="Google Shape;665;p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8"/>
          <p:cNvGrpSpPr/>
          <p:nvPr/>
        </p:nvGrpSpPr>
        <p:grpSpPr>
          <a:xfrm rot="-5400000">
            <a:off x="3666586" y="-57798"/>
            <a:ext cx="1823016" cy="296643"/>
            <a:chOff x="7857346" y="3902355"/>
            <a:chExt cx="1823016" cy="296643"/>
          </a:xfrm>
        </p:grpSpPr>
        <p:sp>
          <p:nvSpPr>
            <p:cNvPr id="672" name="Google Shape;672;p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8"/>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8" name="Shape 678"/>
        <p:cNvGrpSpPr/>
        <p:nvPr/>
      </p:nvGrpSpPr>
      <p:grpSpPr>
        <a:xfrm>
          <a:off x="0" y="0"/>
          <a:ext cx="0" cy="0"/>
          <a:chOff x="0" y="0"/>
          <a:chExt cx="0" cy="0"/>
        </a:xfrm>
      </p:grpSpPr>
      <p:grpSp>
        <p:nvGrpSpPr>
          <p:cNvPr id="679" name="Google Shape;679;p9"/>
          <p:cNvGrpSpPr/>
          <p:nvPr/>
        </p:nvGrpSpPr>
        <p:grpSpPr>
          <a:xfrm>
            <a:off x="-24" y="-27"/>
            <a:ext cx="9143711" cy="5143338"/>
            <a:chOff x="597550" y="708125"/>
            <a:chExt cx="6449225" cy="4193850"/>
          </a:xfrm>
        </p:grpSpPr>
        <p:sp>
          <p:nvSpPr>
            <p:cNvPr id="680" name="Google Shape;680;p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 name="Google Shape;718;p9"/>
          <p:cNvSpPr txBox="1"/>
          <p:nvPr>
            <p:ph idx="1" type="subTitle"/>
          </p:nvPr>
        </p:nvSpPr>
        <p:spPr>
          <a:xfrm>
            <a:off x="1656875" y="2480906"/>
            <a:ext cx="5830200" cy="142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9" name="Google Shape;719;p9"/>
          <p:cNvSpPr txBox="1"/>
          <p:nvPr>
            <p:ph type="title"/>
          </p:nvPr>
        </p:nvSpPr>
        <p:spPr>
          <a:xfrm>
            <a:off x="1656875" y="1241200"/>
            <a:ext cx="5830200" cy="1169400"/>
          </a:xfrm>
          <a:prstGeom prst="rect">
            <a:avLst/>
          </a:prstGeom>
          <a:effectLst>
            <a:outerShdw blurRad="142875" rotWithShape="0" algn="bl">
              <a:schemeClr val="accent2">
                <a:alpha val="40000"/>
              </a:schemeClr>
            </a:outerShdw>
          </a:effectLst>
        </p:spPr>
        <p:txBody>
          <a:bodyPr anchorCtr="0" anchor="b"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0" name="Google Shape;720;p9"/>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 name="Google Shape;721;p9"/>
          <p:cNvGrpSpPr/>
          <p:nvPr/>
        </p:nvGrpSpPr>
        <p:grpSpPr>
          <a:xfrm rot="10800000">
            <a:off x="-11" y="779178"/>
            <a:ext cx="883262" cy="242091"/>
            <a:chOff x="2300350" y="2601250"/>
            <a:chExt cx="2275275" cy="623625"/>
          </a:xfrm>
        </p:grpSpPr>
        <p:sp>
          <p:nvSpPr>
            <p:cNvPr id="722" name="Google Shape;722;p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 name="Google Shape;728;p9"/>
          <p:cNvSpPr/>
          <p:nvPr/>
        </p:nvSpPr>
        <p:spPr>
          <a:xfrm rot="5400000">
            <a:off x="1495470"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9"/>
          <p:cNvSpPr/>
          <p:nvPr/>
        </p:nvSpPr>
        <p:spPr>
          <a:xfrm rot="5400000">
            <a:off x="1774770"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9"/>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 name="Google Shape;731;p9"/>
          <p:cNvGrpSpPr/>
          <p:nvPr/>
        </p:nvGrpSpPr>
        <p:grpSpPr>
          <a:xfrm>
            <a:off x="-1414555" y="3287329"/>
            <a:ext cx="2297800" cy="347400"/>
            <a:chOff x="-1414555" y="3439729"/>
            <a:chExt cx="2297800" cy="347400"/>
          </a:xfrm>
        </p:grpSpPr>
        <p:sp>
          <p:nvSpPr>
            <p:cNvPr id="732" name="Google Shape;732;p9"/>
            <p:cNvSpPr/>
            <p:nvPr/>
          </p:nvSpPr>
          <p:spPr>
            <a:xfrm>
              <a:off x="-1414555" y="3719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9"/>
            <p:cNvSpPr/>
            <p:nvPr/>
          </p:nvSpPr>
          <p:spPr>
            <a:xfrm>
              <a:off x="-1111455" y="3439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9"/>
          <p:cNvGrpSpPr/>
          <p:nvPr/>
        </p:nvGrpSpPr>
        <p:grpSpPr>
          <a:xfrm>
            <a:off x="5512632" y="-116346"/>
            <a:ext cx="1520982" cy="302065"/>
            <a:chOff x="5642557" y="-150670"/>
            <a:chExt cx="1520982" cy="302065"/>
          </a:xfrm>
        </p:grpSpPr>
        <p:sp>
          <p:nvSpPr>
            <p:cNvPr id="735" name="Google Shape;735;p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9"/>
          <p:cNvGrpSpPr/>
          <p:nvPr/>
        </p:nvGrpSpPr>
        <p:grpSpPr>
          <a:xfrm flipH="1" rot="10800000">
            <a:off x="7918521" y="1923880"/>
            <a:ext cx="1823016" cy="296643"/>
            <a:chOff x="7857346" y="3902355"/>
            <a:chExt cx="1823016" cy="296643"/>
          </a:xfrm>
        </p:grpSpPr>
        <p:sp>
          <p:nvSpPr>
            <p:cNvPr id="741" name="Google Shape;741;p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9"/>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9"/>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9"/>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9"/>
          <p:cNvGrpSpPr/>
          <p:nvPr/>
        </p:nvGrpSpPr>
        <p:grpSpPr>
          <a:xfrm flipH="1">
            <a:off x="-799254" y="2157805"/>
            <a:ext cx="1823016" cy="196994"/>
            <a:chOff x="7857346" y="4002005"/>
            <a:chExt cx="1823016" cy="196994"/>
          </a:xfrm>
        </p:grpSpPr>
        <p:sp>
          <p:nvSpPr>
            <p:cNvPr id="748" name="Google Shape;748;p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9"/>
          <p:cNvGrpSpPr/>
          <p:nvPr/>
        </p:nvGrpSpPr>
        <p:grpSpPr>
          <a:xfrm>
            <a:off x="8331253" y="3180067"/>
            <a:ext cx="1105976" cy="133969"/>
            <a:chOff x="8183182" y="663852"/>
            <a:chExt cx="1475028" cy="178673"/>
          </a:xfrm>
        </p:grpSpPr>
        <p:grpSp>
          <p:nvGrpSpPr>
            <p:cNvPr id="752" name="Google Shape;752;p9"/>
            <p:cNvGrpSpPr/>
            <p:nvPr/>
          </p:nvGrpSpPr>
          <p:grpSpPr>
            <a:xfrm>
              <a:off x="8183182" y="774425"/>
              <a:ext cx="1178025" cy="68100"/>
              <a:chOff x="2024450" y="204150"/>
              <a:chExt cx="1178025" cy="68100"/>
            </a:xfrm>
          </p:grpSpPr>
          <p:sp>
            <p:nvSpPr>
              <p:cNvPr id="753" name="Google Shape;753;p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9"/>
            <p:cNvGrpSpPr/>
            <p:nvPr/>
          </p:nvGrpSpPr>
          <p:grpSpPr>
            <a:xfrm>
              <a:off x="8480185" y="663852"/>
              <a:ext cx="1178025" cy="68100"/>
              <a:chOff x="2024450" y="204150"/>
              <a:chExt cx="1178025" cy="68100"/>
            </a:xfrm>
          </p:grpSpPr>
          <p:sp>
            <p:nvSpPr>
              <p:cNvPr id="764" name="Google Shape;764;p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4" name="Google Shape;774;p9"/>
          <p:cNvGrpSpPr/>
          <p:nvPr/>
        </p:nvGrpSpPr>
        <p:grpSpPr>
          <a:xfrm rot="5400000">
            <a:off x="85100" y="4288025"/>
            <a:ext cx="98902" cy="553090"/>
            <a:chOff x="4898850" y="4820550"/>
            <a:chExt cx="98902" cy="553090"/>
          </a:xfrm>
        </p:grpSpPr>
        <p:sp>
          <p:nvSpPr>
            <p:cNvPr id="775" name="Google Shape;775;p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80" name="Shape 780"/>
        <p:cNvGrpSpPr/>
        <p:nvPr/>
      </p:nvGrpSpPr>
      <p:grpSpPr>
        <a:xfrm>
          <a:off x="0" y="0"/>
          <a:ext cx="0" cy="0"/>
          <a:chOff x="0" y="0"/>
          <a:chExt cx="0" cy="0"/>
        </a:xfrm>
      </p:grpSpPr>
      <p:sp>
        <p:nvSpPr>
          <p:cNvPr id="781" name="Google Shape;781;p10"/>
          <p:cNvSpPr txBox="1"/>
          <p:nvPr>
            <p:ph idx="1" type="body"/>
          </p:nvPr>
        </p:nvSpPr>
        <p:spPr>
          <a:xfrm>
            <a:off x="1109550" y="4079027"/>
            <a:ext cx="6924900" cy="449700"/>
          </a:xfrm>
          <a:prstGeom prst="rect">
            <a:avLst/>
          </a:prstGeom>
          <a:solidFill>
            <a:schemeClr val="lt2"/>
          </a:solidFill>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None/>
              <a:defRPr b="1" sz="2400">
                <a:latin typeface="Exo"/>
                <a:ea typeface="Exo"/>
                <a:cs typeface="Exo"/>
                <a:sym typeface="Exo"/>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4"/>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Exo"/>
              <a:buNone/>
              <a:defRPr b="1" sz="3200">
                <a:solidFill>
                  <a:schemeClr val="lt1"/>
                </a:solidFill>
                <a:latin typeface="Exo"/>
                <a:ea typeface="Exo"/>
                <a:cs typeface="Exo"/>
                <a:sym typeface="Exo"/>
              </a:defRPr>
            </a:lvl1pPr>
            <a:lvl2pPr lvl="1">
              <a:spcBef>
                <a:spcPts val="0"/>
              </a:spcBef>
              <a:spcAft>
                <a:spcPts val="0"/>
              </a:spcAft>
              <a:buClr>
                <a:schemeClr val="lt1"/>
              </a:buClr>
              <a:buSzPts val="3200"/>
              <a:buFont typeface="Exo"/>
              <a:buNone/>
              <a:defRPr sz="3200">
                <a:solidFill>
                  <a:schemeClr val="lt1"/>
                </a:solidFill>
                <a:latin typeface="Exo"/>
                <a:ea typeface="Exo"/>
                <a:cs typeface="Exo"/>
                <a:sym typeface="Exo"/>
              </a:defRPr>
            </a:lvl2pPr>
            <a:lvl3pPr lvl="2">
              <a:spcBef>
                <a:spcPts val="0"/>
              </a:spcBef>
              <a:spcAft>
                <a:spcPts val="0"/>
              </a:spcAft>
              <a:buClr>
                <a:schemeClr val="lt1"/>
              </a:buClr>
              <a:buSzPts val="3200"/>
              <a:buFont typeface="Exo"/>
              <a:buNone/>
              <a:defRPr sz="3200">
                <a:solidFill>
                  <a:schemeClr val="lt1"/>
                </a:solidFill>
                <a:latin typeface="Exo"/>
                <a:ea typeface="Exo"/>
                <a:cs typeface="Exo"/>
                <a:sym typeface="Exo"/>
              </a:defRPr>
            </a:lvl3pPr>
            <a:lvl4pPr lvl="3">
              <a:spcBef>
                <a:spcPts val="0"/>
              </a:spcBef>
              <a:spcAft>
                <a:spcPts val="0"/>
              </a:spcAft>
              <a:buClr>
                <a:schemeClr val="lt1"/>
              </a:buClr>
              <a:buSzPts val="3200"/>
              <a:buFont typeface="Exo"/>
              <a:buNone/>
              <a:defRPr sz="3200">
                <a:solidFill>
                  <a:schemeClr val="lt1"/>
                </a:solidFill>
                <a:latin typeface="Exo"/>
                <a:ea typeface="Exo"/>
                <a:cs typeface="Exo"/>
                <a:sym typeface="Exo"/>
              </a:defRPr>
            </a:lvl4pPr>
            <a:lvl5pPr lvl="4">
              <a:spcBef>
                <a:spcPts val="0"/>
              </a:spcBef>
              <a:spcAft>
                <a:spcPts val="0"/>
              </a:spcAft>
              <a:buClr>
                <a:schemeClr val="lt1"/>
              </a:buClr>
              <a:buSzPts val="3200"/>
              <a:buFont typeface="Exo"/>
              <a:buNone/>
              <a:defRPr sz="3200">
                <a:solidFill>
                  <a:schemeClr val="lt1"/>
                </a:solidFill>
                <a:latin typeface="Exo"/>
                <a:ea typeface="Exo"/>
                <a:cs typeface="Exo"/>
                <a:sym typeface="Exo"/>
              </a:defRPr>
            </a:lvl5pPr>
            <a:lvl6pPr lvl="5">
              <a:spcBef>
                <a:spcPts val="0"/>
              </a:spcBef>
              <a:spcAft>
                <a:spcPts val="0"/>
              </a:spcAft>
              <a:buClr>
                <a:schemeClr val="lt1"/>
              </a:buClr>
              <a:buSzPts val="3200"/>
              <a:buFont typeface="Exo"/>
              <a:buNone/>
              <a:defRPr sz="3200">
                <a:solidFill>
                  <a:schemeClr val="lt1"/>
                </a:solidFill>
                <a:latin typeface="Exo"/>
                <a:ea typeface="Exo"/>
                <a:cs typeface="Exo"/>
                <a:sym typeface="Exo"/>
              </a:defRPr>
            </a:lvl6pPr>
            <a:lvl7pPr lvl="6">
              <a:spcBef>
                <a:spcPts val="0"/>
              </a:spcBef>
              <a:spcAft>
                <a:spcPts val="0"/>
              </a:spcAft>
              <a:buClr>
                <a:schemeClr val="lt1"/>
              </a:buClr>
              <a:buSzPts val="3200"/>
              <a:buFont typeface="Exo"/>
              <a:buNone/>
              <a:defRPr sz="3200">
                <a:solidFill>
                  <a:schemeClr val="lt1"/>
                </a:solidFill>
                <a:latin typeface="Exo"/>
                <a:ea typeface="Exo"/>
                <a:cs typeface="Exo"/>
                <a:sym typeface="Exo"/>
              </a:defRPr>
            </a:lvl7pPr>
            <a:lvl8pPr lvl="7">
              <a:spcBef>
                <a:spcPts val="0"/>
              </a:spcBef>
              <a:spcAft>
                <a:spcPts val="0"/>
              </a:spcAft>
              <a:buClr>
                <a:schemeClr val="lt1"/>
              </a:buClr>
              <a:buSzPts val="3200"/>
              <a:buFont typeface="Exo"/>
              <a:buNone/>
              <a:defRPr sz="3200">
                <a:solidFill>
                  <a:schemeClr val="lt1"/>
                </a:solidFill>
                <a:latin typeface="Exo"/>
                <a:ea typeface="Exo"/>
                <a:cs typeface="Exo"/>
                <a:sym typeface="Exo"/>
              </a:defRPr>
            </a:lvl8pPr>
            <a:lvl9pPr lvl="8">
              <a:spcBef>
                <a:spcPts val="0"/>
              </a:spcBef>
              <a:spcAft>
                <a:spcPts val="0"/>
              </a:spcAft>
              <a:buClr>
                <a:schemeClr val="lt1"/>
              </a:buClr>
              <a:buSzPts val="3200"/>
              <a:buFont typeface="Exo"/>
              <a:buNone/>
              <a:defRPr sz="3200">
                <a:solidFill>
                  <a:schemeClr val="lt1"/>
                </a:solidFill>
                <a:latin typeface="Exo"/>
                <a:ea typeface="Exo"/>
                <a:cs typeface="Exo"/>
                <a:sym typeface="Exo"/>
              </a:defRPr>
            </a:lvl9pPr>
          </a:lstStyle>
          <a:p/>
        </p:txBody>
      </p:sp>
      <p:sp>
        <p:nvSpPr>
          <p:cNvPr id="7" name="Google Shape;7;p1"/>
          <p:cNvSpPr txBox="1"/>
          <p:nvPr>
            <p:ph idx="1" type="body"/>
          </p:nvPr>
        </p:nvSpPr>
        <p:spPr>
          <a:xfrm>
            <a:off x="713100" y="1187700"/>
            <a:ext cx="7717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1pPr>
            <a:lvl2pPr indent="-317500" lvl="1" marL="9144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2pPr>
            <a:lvl3pPr indent="-317500" lvl="2" marL="13716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3pPr>
            <a:lvl4pPr indent="-317500" lvl="3" marL="18288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4pPr>
            <a:lvl5pPr indent="-317500" lvl="4" marL="22860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5pPr>
            <a:lvl6pPr indent="-317500" lvl="5" marL="27432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6pPr>
            <a:lvl7pPr indent="-317500" lvl="6" marL="32004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7pPr>
            <a:lvl8pPr indent="-317500" lvl="7" marL="36576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8pPr>
            <a:lvl9pPr indent="-317500" lvl="8" marL="41148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689" name="Shape 2689"/>
        <p:cNvGrpSpPr/>
        <p:nvPr/>
      </p:nvGrpSpPr>
      <p:grpSpPr>
        <a:xfrm>
          <a:off x="0" y="0"/>
          <a:ext cx="0" cy="0"/>
          <a:chOff x="0" y="0"/>
          <a:chExt cx="0" cy="0"/>
        </a:xfrm>
      </p:grpSpPr>
      <p:sp>
        <p:nvSpPr>
          <p:cNvPr id="2690" name="Google Shape;2690;p3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691" name="Google Shape;2691;p3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ADDeEz5fETILGQKQpJJFcM7P5rmZ4FZoHUde76lueLU/copy#gid=717761483" TargetMode="External"/><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7.xml"/><Relationship Id="rId5" Type="http://schemas.openxmlformats.org/officeDocument/2006/relationships/hyperlink" Target="http://bit.ly/33VAFh3" TargetMode="External"/><Relationship Id="rId6" Type="http://schemas.openxmlformats.org/officeDocument/2006/relationships/slide" Target="/ppt/slides/slide43.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39.xml"/><Relationship Id="rId11" Type="http://schemas.openxmlformats.org/officeDocument/2006/relationships/slide" Target="/ppt/slides/slide41.xml"/><Relationship Id="rId10" Type="http://schemas.openxmlformats.org/officeDocument/2006/relationships/slide" Target="/ppt/slides/slide40.xml"/><Relationship Id="rId13" Type="http://schemas.openxmlformats.org/officeDocument/2006/relationships/slide" Target="/ppt/slides/slide43.xml"/><Relationship Id="rId12" Type="http://schemas.openxmlformats.org/officeDocument/2006/relationships/slide" Target="/ppt/slides/slide43.xml"/><Relationship Id="rId15"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44.xml"/><Relationship Id="rId17" Type="http://schemas.openxmlformats.org/officeDocument/2006/relationships/slide" Target="/ppt/slides/slide45.xml"/><Relationship Id="rId16" Type="http://schemas.openxmlformats.org/officeDocument/2006/relationships/slide" Target="/ppt/slides/slide45.xml"/><Relationship Id="rId18" Type="http://schemas.openxmlformats.org/officeDocument/2006/relationships/slide" Target="/ppt/slides/slide5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ADDeEz5fETILGQKQpJJFcM7P5rmZ4FZoHUde76lueLU/copy#gid=770299728" TargetMode="External"/><Relationship Id="rId5"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1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hyperlink" Target="https://www.freepik.com/free-photo/laptop-with-blue-optical-fiber_11382733.htm/?utm_source=slidesgo_template&amp;utm_medium=referral-link&amp;utm_campaign=sg_resources&amp;utm_content=freepik" TargetMode="External"/><Relationship Id="rId4" Type="http://schemas.openxmlformats.org/officeDocument/2006/relationships/hyperlink" Target="https://www.freepik.com/free-photo/blue-optic-fiber-close-up_11382396.htm/?utm_source=slidesgo_template&amp;utm_medium=referral-link&amp;utm_campaign=sg_resources&amp;utm_content=freepik" TargetMode="External"/><Relationship Id="rId9" Type="http://schemas.openxmlformats.org/officeDocument/2006/relationships/hyperlink" Target="https://www.freepik.com/free-photo/blue-luminescent-optic-fiber_11382403.htm/?utm_source=slidesgo_template&amp;utm_medium=referral-link&amp;utm_campaign=sg_resources&amp;utm_content=freepik" TargetMode="External"/><Relationship Id="rId5" Type="http://schemas.openxmlformats.org/officeDocument/2006/relationships/hyperlink" Target="https://www.freepik.com/free-photo/blue-luminous-optic-fiber_11382395.htm/?utm_source=slidesgo_template&amp;utm_medium=referral-link&amp;utm_campaign=sg_resources&amp;utm_content=freepik" TargetMode="External"/><Relationship Id="rId6" Type="http://schemas.openxmlformats.org/officeDocument/2006/relationships/hyperlink" Target="https://www.freepik.com/free-photo/blue-optic-fiber-with-ethernet-cables-laptop_11382410.htm/?utm_source=slidesgo_template&amp;utm_medium=referral-link&amp;utm_campaign=sg_resources&amp;utm_content=freepik" TargetMode="External"/><Relationship Id="rId7" Type="http://schemas.openxmlformats.org/officeDocument/2006/relationships/hyperlink" Target="https://www.freepik.com/free-photo/blue-optic-fiber-with-copy-space_11382401.htm/?utm_source=slidesgo_template&amp;utm_medium=referral-link&amp;utm_campaign=sg_resources&amp;utm_content=freepik" TargetMode="External"/><Relationship Id="rId8" Type="http://schemas.openxmlformats.org/officeDocument/2006/relationships/hyperlink" Target="https://www.freepik.com/free-photo/blue-shiny-optic-fiber_11382398.htm/?utm_source=slidesgo_template&amp;utm_medium=referral-link&amp;utm_campaign=sg_resources&amp;utm_content=freepik" TargetMode="External"/><Relationship Id="rId11" Type="http://schemas.openxmlformats.org/officeDocument/2006/relationships/hyperlink" Target="https://www.freepik.com/free-photo/businesspeople-meeting-office-working_13296738.htm/?utm_source=slidesgo_template&amp;utm_medium=referral-link&amp;utm_campaign=sg_resources&amp;utm_content=freepik" TargetMode="External"/><Relationship Id="rId10" Type="http://schemas.openxmlformats.org/officeDocument/2006/relationships/hyperlink" Target="https://www.freepik.com/free-photo/group-young-people-working-together_7523091.htm/?utm_source=slidesgo_template&amp;utm_medium=referral-link&amp;utm_campaign=sg_resources&amp;utm_content=freepik" TargetMode="External"/><Relationship Id="rId13" Type="http://schemas.openxmlformats.org/officeDocument/2006/relationships/hyperlink" Target="https://www.freepik.com/free-vector/flat-minimal-technology-landing-page-template_17195091.htm/?utm_source=slidesgo_template&amp;utm_medium=referral-link&amp;utm_campaign=sg_resources&amp;utm_content=freepik" TargetMode="External"/><Relationship Id="rId12" Type="http://schemas.openxmlformats.org/officeDocument/2006/relationships/hyperlink" Target="https://www.freepik.com/free-vector/technology-future-banner_13704449.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hyperlink" Target="https://www.freepik.com/free-photo/blue-optic-fiber-with-laptop_11382405.htm/?utm_source=slidesgo_template&amp;utm_medium=referral-link&amp;utm_campaign=sg_resources&amp;utm_content=freepik" TargetMode="External"/><Relationship Id="rId4" Type="http://schemas.openxmlformats.org/officeDocument/2006/relationships/hyperlink" Target="https://www.freepik.com/free-photo/blue-optic-fiber-with-ethernet-cable_11382407.htm/?utm_source=slidesgo_template&amp;utm_medium=referral-link&amp;utm_campaign=sg_resources&amp;utm_content=freepik" TargetMode="External"/><Relationship Id="rId9" Type="http://schemas.openxmlformats.org/officeDocument/2006/relationships/hyperlink" Target="https://www.freepik.com/free-photo/african-american-man-working-laptop_11235005.htm/?utm_source=slidesgo_template&amp;utm_medium=referral-link&amp;utm_campaign=sg_resources&amp;utm_content=freepik" TargetMode="External"/><Relationship Id="rId5" Type="http://schemas.openxmlformats.org/officeDocument/2006/relationships/hyperlink" Target="https://www.freepik.com/free-photo/blue-optic-fiber-with-ethernet-cables_11382408.htm/?utm_source=slidesgo_template&amp;utm_medium=referral-link&amp;utm_campaign=sg_resources&amp;utm_content=freepik" TargetMode="External"/><Relationship Id="rId6" Type="http://schemas.openxmlformats.org/officeDocument/2006/relationships/hyperlink" Target="https://www.freepik.com/free-photo/blue-optic-fiber-with-ethernet-cables_11382406.htm/?utm_source=slidesgo_template&amp;utm_medium=referral-link&amp;utm_campaign=sg_resources&amp;utm_content=freepik" TargetMode="External"/><Relationship Id="rId7" Type="http://schemas.openxmlformats.org/officeDocument/2006/relationships/hyperlink" Target="https://www.freepik.com/free-photo/business-woman-with-laptop-looking-away_5709812.htm/?utm_source=slidesgo_template&amp;utm_medium=referral-link&amp;utm_campaign=sg_resources&amp;utm_content=freepik" TargetMode="External"/><Relationship Id="rId8" Type="http://schemas.openxmlformats.org/officeDocument/2006/relationships/hyperlink" Target="https://www.freepik.com/free-photo/young-business-man-talking-phone_5233082.htm/?utm_source=slidesgo_template&amp;utm_medium=referral-link&amp;utm_campaign=sg_resources&amp;utm_content=freepik" TargetMode="External"/><Relationship Id="rId11" Type="http://schemas.openxmlformats.org/officeDocument/2006/relationships/hyperlink" Target="https://www.freepik.com/free-photo/wi-fi-router-with-blue-optical-fiber_11382723.htm/?utm_source=slidesgo_template&amp;utm_medium=referral-link&amp;utm_campaign=sg_resources&amp;utm_content=freepik" TargetMode="External"/><Relationship Id="rId10" Type="http://schemas.openxmlformats.org/officeDocument/2006/relationships/hyperlink" Target="https://www.freepik.com/free-photo/portrait-young-attractive-woman-holding-laptop-looking-camera_4857513.htm/?utm_source=slidesgo_template&amp;utm_medium=referral-link&amp;utm_campaign=sg_resources&amp;utm_content=freepik" TargetMode="External"/><Relationship Id="rId13" Type="http://schemas.openxmlformats.org/officeDocument/2006/relationships/hyperlink" Target="https://www.freepik.com/free-vector/technology-future-landing-page-template_15442885.htm/?utm_source=slidesgo_template&amp;utm_medium=referral-link&amp;utm_campaign=sg_resources&amp;utm_content=freepik" TargetMode="External"/><Relationship Id="rId12" Type="http://schemas.openxmlformats.org/officeDocument/2006/relationships/hyperlink" Target="https://www.freepik.com/free-vector/technology-future-instagram-posts_15442884.htm/?utm_source=slidesgo_template&amp;utm_medium=referral-link&amp;utm_campaign=sg_resources&amp;utm_content=freepik" TargetMode="External"/><Relationship Id="rId14" Type="http://schemas.openxmlformats.org/officeDocument/2006/relationships/hyperlink" Target="https://www.flaticon.es/packs/big-data-147?word=data/?utm_source=slidesgo_template&amp;utm_medium=referral-link&amp;utm_campaign=sg_resources&amp;utm_content=flatico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slide" Target="/ppt/slides/slide37.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 Id="rId3" Type="http://schemas.openxmlformats.org/officeDocument/2006/relationships/hyperlink" Target="https://fonts.google.com/specimen/Exo?query=exo" TargetMode="External"/><Relationship Id="rId4" Type="http://schemas.openxmlformats.org/officeDocument/2006/relationships/hyperlink" Target="https://fonts.google.com/specimen/PT+Sans?query=pt+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4.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9.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7.gif"/><Relationship Id="rId14" Type="http://schemas.openxmlformats.org/officeDocument/2006/relationships/image" Target="../media/image6.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8.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 Id="rId3" Type="http://schemas.openxmlformats.org/officeDocument/2006/relationships/hyperlink" Target="https://bit.ly/2ZjL1p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 Id="rId3" Type="http://schemas.openxmlformats.org/officeDocument/2006/relationships/hyperlink" Target="https://chrome.google.com/webstore/detail/flaticon-for-gsuit-gslide/haekgjfnhhdkgfgmldhfokhmfkgmciba"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8.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docs.google.com/spreadsheets/d/1ADDeEz5fETILGQKQpJJFcM7P5rmZ4FZoHUde76lueLU/copy#gid=0"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8" name="Shape 2698"/>
        <p:cNvGrpSpPr/>
        <p:nvPr/>
      </p:nvGrpSpPr>
      <p:grpSpPr>
        <a:xfrm>
          <a:off x="0" y="0"/>
          <a:ext cx="0" cy="0"/>
          <a:chOff x="0" y="0"/>
          <a:chExt cx="0" cy="0"/>
        </a:xfrm>
      </p:grpSpPr>
      <p:sp>
        <p:nvSpPr>
          <p:cNvPr id="2699" name="Google Shape;2699;p34"/>
          <p:cNvSpPr txBox="1"/>
          <p:nvPr>
            <p:ph idx="1" type="subTitle"/>
          </p:nvPr>
        </p:nvSpPr>
        <p:spPr>
          <a:xfrm>
            <a:off x="1675175" y="3099088"/>
            <a:ext cx="5793600" cy="9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grpSp>
        <p:nvGrpSpPr>
          <p:cNvPr id="2700" name="Google Shape;2700;p34"/>
          <p:cNvGrpSpPr/>
          <p:nvPr/>
        </p:nvGrpSpPr>
        <p:grpSpPr>
          <a:xfrm rot="10800000">
            <a:off x="2130739" y="4336003"/>
            <a:ext cx="883262" cy="242091"/>
            <a:chOff x="2300350" y="2601250"/>
            <a:chExt cx="2275275" cy="623625"/>
          </a:xfrm>
        </p:grpSpPr>
        <p:sp>
          <p:nvSpPr>
            <p:cNvPr id="2701" name="Google Shape;2701;p3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7" name="Google Shape;2707;p34"/>
          <p:cNvGrpSpPr/>
          <p:nvPr/>
        </p:nvGrpSpPr>
        <p:grpSpPr>
          <a:xfrm flipH="1" rot="-5400000">
            <a:off x="3660496" y="4881980"/>
            <a:ext cx="1823016" cy="296643"/>
            <a:chOff x="7857346" y="3902355"/>
            <a:chExt cx="1823016" cy="296643"/>
          </a:xfrm>
        </p:grpSpPr>
        <p:sp>
          <p:nvSpPr>
            <p:cNvPr id="2708" name="Google Shape;2708;p3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4"/>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4"/>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3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4"/>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4" name="Google Shape;2714;p34"/>
          <p:cNvGrpSpPr/>
          <p:nvPr/>
        </p:nvGrpSpPr>
        <p:grpSpPr>
          <a:xfrm rot="5400000">
            <a:off x="2421400" y="552075"/>
            <a:ext cx="98902" cy="553090"/>
            <a:chOff x="4898850" y="4820550"/>
            <a:chExt cx="98902" cy="553090"/>
          </a:xfrm>
        </p:grpSpPr>
        <p:sp>
          <p:nvSpPr>
            <p:cNvPr id="2715" name="Google Shape;2715;p3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3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3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3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0" name="Google Shape;2720;p34"/>
          <p:cNvGrpSpPr/>
          <p:nvPr/>
        </p:nvGrpSpPr>
        <p:grpSpPr>
          <a:xfrm>
            <a:off x="4505167" y="564628"/>
            <a:ext cx="1105976" cy="133969"/>
            <a:chOff x="8183182" y="663852"/>
            <a:chExt cx="1475028" cy="178673"/>
          </a:xfrm>
        </p:grpSpPr>
        <p:grpSp>
          <p:nvGrpSpPr>
            <p:cNvPr id="2721" name="Google Shape;2721;p34"/>
            <p:cNvGrpSpPr/>
            <p:nvPr/>
          </p:nvGrpSpPr>
          <p:grpSpPr>
            <a:xfrm>
              <a:off x="8183182" y="774425"/>
              <a:ext cx="1178025" cy="68100"/>
              <a:chOff x="2024450" y="204150"/>
              <a:chExt cx="1178025" cy="68100"/>
            </a:xfrm>
          </p:grpSpPr>
          <p:sp>
            <p:nvSpPr>
              <p:cNvPr id="2722" name="Google Shape;2722;p3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3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3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2" name="Google Shape;2732;p34"/>
            <p:cNvGrpSpPr/>
            <p:nvPr/>
          </p:nvGrpSpPr>
          <p:grpSpPr>
            <a:xfrm>
              <a:off x="8480185" y="663852"/>
              <a:ext cx="1178025" cy="68100"/>
              <a:chOff x="2024450" y="204150"/>
              <a:chExt cx="1178025" cy="68100"/>
            </a:xfrm>
          </p:grpSpPr>
          <p:sp>
            <p:nvSpPr>
              <p:cNvPr id="2733" name="Google Shape;2733;p3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3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3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3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3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43" name="Google Shape;2743;p34"/>
          <p:cNvGrpSpPr/>
          <p:nvPr/>
        </p:nvGrpSpPr>
        <p:grpSpPr>
          <a:xfrm>
            <a:off x="5447301" y="4536119"/>
            <a:ext cx="1252897" cy="51000"/>
            <a:chOff x="2915381" y="4104819"/>
            <a:chExt cx="1252897" cy="51000"/>
          </a:xfrm>
        </p:grpSpPr>
        <p:sp>
          <p:nvSpPr>
            <p:cNvPr id="2744" name="Google Shape;2744;p34"/>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4"/>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4"/>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4"/>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4"/>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34"/>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34"/>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34"/>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34"/>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34"/>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34"/>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34"/>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34"/>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34"/>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8" name="Google Shape;2758;p34"/>
          <p:cNvSpPr txBox="1"/>
          <p:nvPr>
            <p:ph type="ctrTitle"/>
          </p:nvPr>
        </p:nvSpPr>
        <p:spPr>
          <a:xfrm>
            <a:off x="1317600" y="1132113"/>
            <a:ext cx="6508800" cy="199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800">
                <a:solidFill>
                  <a:schemeClr val="accent2"/>
                </a:solidFill>
              </a:rPr>
              <a:t>DATA CENTER</a:t>
            </a:r>
            <a:r>
              <a:rPr lang="en" sz="7700"/>
              <a:t> </a:t>
            </a:r>
            <a:r>
              <a:rPr lang="en" sz="5000"/>
              <a:t>BUSINESS PLAN</a:t>
            </a:r>
            <a:endParaRPr sz="5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4" name="Shape 3084"/>
        <p:cNvGrpSpPr/>
        <p:nvPr/>
      </p:nvGrpSpPr>
      <p:grpSpPr>
        <a:xfrm>
          <a:off x="0" y="0"/>
          <a:ext cx="0" cy="0"/>
          <a:chOff x="0" y="0"/>
          <a:chExt cx="0" cy="0"/>
        </a:xfrm>
      </p:grpSpPr>
      <p:sp>
        <p:nvSpPr>
          <p:cNvPr id="3085" name="Google Shape;3085;p43"/>
          <p:cNvSpPr txBox="1"/>
          <p:nvPr>
            <p:ph idx="4"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THEM </a:t>
            </a:r>
            <a:r>
              <a:rPr lang="en">
                <a:solidFill>
                  <a:schemeClr val="accent2"/>
                </a:solidFill>
              </a:rPr>
              <a:t>VS.</a:t>
            </a:r>
            <a:r>
              <a:rPr lang="en"/>
              <a:t> US</a:t>
            </a:r>
            <a:endParaRPr/>
          </a:p>
        </p:txBody>
      </p:sp>
      <p:sp>
        <p:nvSpPr>
          <p:cNvPr id="3086" name="Google Shape;3086;p43"/>
          <p:cNvSpPr txBox="1"/>
          <p:nvPr>
            <p:ph type="title"/>
          </p:nvPr>
        </p:nvSpPr>
        <p:spPr>
          <a:xfrm>
            <a:off x="1773096" y="2597100"/>
            <a:ext cx="18858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Them</a:t>
            </a:r>
            <a:endParaRPr/>
          </a:p>
        </p:txBody>
      </p:sp>
      <p:sp>
        <p:nvSpPr>
          <p:cNvPr id="3087" name="Google Shape;3087;p43"/>
          <p:cNvSpPr txBox="1"/>
          <p:nvPr>
            <p:ph idx="1" type="subTitle"/>
          </p:nvPr>
        </p:nvSpPr>
        <p:spPr>
          <a:xfrm>
            <a:off x="1173396" y="1500310"/>
            <a:ext cx="3085200" cy="97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a:t>
            </a:r>
            <a:r>
              <a:rPr lang="en"/>
              <a:t>has a pretty name and is the second planet from the Sun. It’s terribly hot, even hotter than Mercury, and its atmosphere is poisonous</a:t>
            </a:r>
            <a:endParaRPr/>
          </a:p>
        </p:txBody>
      </p:sp>
      <p:sp>
        <p:nvSpPr>
          <p:cNvPr id="3088" name="Google Shape;3088;p43"/>
          <p:cNvSpPr txBox="1"/>
          <p:nvPr>
            <p:ph idx="2" type="title"/>
          </p:nvPr>
        </p:nvSpPr>
        <p:spPr>
          <a:xfrm>
            <a:off x="5491221" y="3013625"/>
            <a:ext cx="18858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a:t>
            </a:r>
            <a:endParaRPr/>
          </a:p>
        </p:txBody>
      </p:sp>
      <p:sp>
        <p:nvSpPr>
          <p:cNvPr id="3089" name="Google Shape;3089;p43"/>
          <p:cNvSpPr txBox="1"/>
          <p:nvPr>
            <p:ph idx="3" type="subTitle"/>
          </p:nvPr>
        </p:nvSpPr>
        <p:spPr>
          <a:xfrm>
            <a:off x="4891521" y="3409635"/>
            <a:ext cx="3085200" cy="97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 This planet's name has nothing to do with the liquid metal</a:t>
            </a:r>
            <a:endParaRPr/>
          </a:p>
        </p:txBody>
      </p:sp>
      <p:pic>
        <p:nvPicPr>
          <p:cNvPr id="3090" name="Google Shape;3090;p43"/>
          <p:cNvPicPr preferRelativeResize="0"/>
          <p:nvPr/>
        </p:nvPicPr>
        <p:blipFill rotWithShape="1">
          <a:blip r:embed="rId3">
            <a:alphaModFix/>
          </a:blip>
          <a:srcRect b="17300" l="0" r="0" t="17293"/>
          <a:stretch/>
        </p:blipFill>
        <p:spPr>
          <a:xfrm>
            <a:off x="5002225" y="1515747"/>
            <a:ext cx="28638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pic>
        <p:nvPicPr>
          <p:cNvPr id="3091" name="Google Shape;3091;p43"/>
          <p:cNvPicPr preferRelativeResize="0"/>
          <p:nvPr/>
        </p:nvPicPr>
        <p:blipFill rotWithShape="1">
          <a:blip r:embed="rId4">
            <a:alphaModFix/>
          </a:blip>
          <a:srcRect b="17997" l="0" r="0" t="17997"/>
          <a:stretch/>
        </p:blipFill>
        <p:spPr>
          <a:xfrm>
            <a:off x="1284096" y="3188061"/>
            <a:ext cx="28638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grpSp>
        <p:nvGrpSpPr>
          <p:cNvPr id="3092" name="Google Shape;3092;p43"/>
          <p:cNvGrpSpPr/>
          <p:nvPr/>
        </p:nvGrpSpPr>
        <p:grpSpPr>
          <a:xfrm>
            <a:off x="7812807" y="883512"/>
            <a:ext cx="1520982" cy="302065"/>
            <a:chOff x="5642557" y="-150670"/>
            <a:chExt cx="1520982" cy="302065"/>
          </a:xfrm>
        </p:grpSpPr>
        <p:sp>
          <p:nvSpPr>
            <p:cNvPr id="3093" name="Google Shape;3093;p4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8" name="Google Shape;3098;p43"/>
          <p:cNvGrpSpPr/>
          <p:nvPr/>
        </p:nvGrpSpPr>
        <p:grpSpPr>
          <a:xfrm flipH="1">
            <a:off x="4657567" y="4577991"/>
            <a:ext cx="1105976" cy="133969"/>
            <a:chOff x="8183182" y="663852"/>
            <a:chExt cx="1475028" cy="178673"/>
          </a:xfrm>
        </p:grpSpPr>
        <p:grpSp>
          <p:nvGrpSpPr>
            <p:cNvPr id="3099" name="Google Shape;3099;p43"/>
            <p:cNvGrpSpPr/>
            <p:nvPr/>
          </p:nvGrpSpPr>
          <p:grpSpPr>
            <a:xfrm>
              <a:off x="8183182" y="774425"/>
              <a:ext cx="1178025" cy="68100"/>
              <a:chOff x="2024450" y="204150"/>
              <a:chExt cx="1178025" cy="68100"/>
            </a:xfrm>
          </p:grpSpPr>
          <p:sp>
            <p:nvSpPr>
              <p:cNvPr id="3100" name="Google Shape;3100;p4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0" name="Google Shape;3110;p43"/>
            <p:cNvGrpSpPr/>
            <p:nvPr/>
          </p:nvGrpSpPr>
          <p:grpSpPr>
            <a:xfrm>
              <a:off x="8480185" y="663852"/>
              <a:ext cx="1178025" cy="68100"/>
              <a:chOff x="2024450" y="204150"/>
              <a:chExt cx="1178025" cy="68100"/>
            </a:xfrm>
          </p:grpSpPr>
          <p:sp>
            <p:nvSpPr>
              <p:cNvPr id="3111" name="Google Shape;3111;p4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21" name="Google Shape;3121;p43"/>
          <p:cNvGrpSpPr/>
          <p:nvPr/>
        </p:nvGrpSpPr>
        <p:grpSpPr>
          <a:xfrm rot="5400000">
            <a:off x="1851650" y="690750"/>
            <a:ext cx="98902" cy="553090"/>
            <a:chOff x="4898850" y="4820550"/>
            <a:chExt cx="98902" cy="553090"/>
          </a:xfrm>
        </p:grpSpPr>
        <p:sp>
          <p:nvSpPr>
            <p:cNvPr id="3122" name="Google Shape;3122;p4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0" name="Shape 3130"/>
        <p:cNvGrpSpPr/>
        <p:nvPr/>
      </p:nvGrpSpPr>
      <p:grpSpPr>
        <a:xfrm>
          <a:off x="0" y="0"/>
          <a:ext cx="0" cy="0"/>
          <a:chOff x="0" y="0"/>
          <a:chExt cx="0" cy="0"/>
        </a:xfrm>
      </p:grpSpPr>
      <p:sp>
        <p:nvSpPr>
          <p:cNvPr id="3131" name="Google Shape;3131;p44"/>
          <p:cNvSpPr txBox="1"/>
          <p:nvPr>
            <p:ph type="title"/>
          </p:nvPr>
        </p:nvSpPr>
        <p:spPr>
          <a:xfrm>
            <a:off x="1858000" y="3253511"/>
            <a:ext cx="5428800" cy="43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3132" name="Google Shape;3132;p44"/>
          <p:cNvSpPr txBox="1"/>
          <p:nvPr>
            <p:ph idx="1" type="subTitle"/>
          </p:nvPr>
        </p:nvSpPr>
        <p:spPr>
          <a:xfrm>
            <a:off x="2262900" y="1459638"/>
            <a:ext cx="4618200" cy="16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grpSp>
        <p:nvGrpSpPr>
          <p:cNvPr id="3133" name="Google Shape;3133;p44"/>
          <p:cNvGrpSpPr/>
          <p:nvPr/>
        </p:nvGrpSpPr>
        <p:grpSpPr>
          <a:xfrm>
            <a:off x="1837776" y="4407669"/>
            <a:ext cx="1252897" cy="51000"/>
            <a:chOff x="2915381" y="4104819"/>
            <a:chExt cx="1252897" cy="51000"/>
          </a:xfrm>
        </p:grpSpPr>
        <p:sp>
          <p:nvSpPr>
            <p:cNvPr id="3134" name="Google Shape;3134;p44"/>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4"/>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4"/>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4"/>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4"/>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4"/>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4"/>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4"/>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4"/>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4"/>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4"/>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4"/>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4"/>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4"/>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8" name="Google Shape;3148;p44"/>
          <p:cNvGrpSpPr/>
          <p:nvPr/>
        </p:nvGrpSpPr>
        <p:grpSpPr>
          <a:xfrm flipH="1">
            <a:off x="2904967" y="447966"/>
            <a:ext cx="1105976" cy="133969"/>
            <a:chOff x="8183182" y="663852"/>
            <a:chExt cx="1475028" cy="178673"/>
          </a:xfrm>
        </p:grpSpPr>
        <p:grpSp>
          <p:nvGrpSpPr>
            <p:cNvPr id="3149" name="Google Shape;3149;p44"/>
            <p:cNvGrpSpPr/>
            <p:nvPr/>
          </p:nvGrpSpPr>
          <p:grpSpPr>
            <a:xfrm>
              <a:off x="8183182" y="774425"/>
              <a:ext cx="1178025" cy="68100"/>
              <a:chOff x="2024450" y="204150"/>
              <a:chExt cx="1178025" cy="68100"/>
            </a:xfrm>
          </p:grpSpPr>
          <p:sp>
            <p:nvSpPr>
              <p:cNvPr id="3150" name="Google Shape;3150;p4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0" name="Google Shape;3160;p44"/>
            <p:cNvGrpSpPr/>
            <p:nvPr/>
          </p:nvGrpSpPr>
          <p:grpSpPr>
            <a:xfrm>
              <a:off x="8480185" y="663852"/>
              <a:ext cx="1178025" cy="68100"/>
              <a:chOff x="2024450" y="204150"/>
              <a:chExt cx="1178025" cy="68100"/>
            </a:xfrm>
          </p:grpSpPr>
          <p:sp>
            <p:nvSpPr>
              <p:cNvPr id="3161" name="Google Shape;3161;p4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71" name="Google Shape;3171;p44"/>
          <p:cNvGrpSpPr/>
          <p:nvPr/>
        </p:nvGrpSpPr>
        <p:grpSpPr>
          <a:xfrm rot="5400000">
            <a:off x="7200764" y="3308753"/>
            <a:ext cx="883262" cy="242091"/>
            <a:chOff x="2300350" y="2601250"/>
            <a:chExt cx="2275275" cy="623625"/>
          </a:xfrm>
        </p:grpSpPr>
        <p:sp>
          <p:nvSpPr>
            <p:cNvPr id="3172" name="Google Shape;3172;p4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1" name="Shape 3181"/>
        <p:cNvGrpSpPr/>
        <p:nvPr/>
      </p:nvGrpSpPr>
      <p:grpSpPr>
        <a:xfrm>
          <a:off x="0" y="0"/>
          <a:ext cx="0" cy="0"/>
          <a:chOff x="0" y="0"/>
          <a:chExt cx="0" cy="0"/>
        </a:xfrm>
      </p:grpSpPr>
      <p:sp>
        <p:nvSpPr>
          <p:cNvPr id="3182" name="Google Shape;3182;p45"/>
          <p:cNvSpPr txBox="1"/>
          <p:nvPr>
            <p:ph type="title"/>
          </p:nvPr>
        </p:nvSpPr>
        <p:spPr>
          <a:xfrm>
            <a:off x="864525" y="2215425"/>
            <a:ext cx="6772200" cy="81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MARKETING </a:t>
            </a:r>
            <a:r>
              <a:rPr lang="en">
                <a:solidFill>
                  <a:schemeClr val="accent2"/>
                </a:solidFill>
              </a:rPr>
              <a:t>ANALYSIS</a:t>
            </a:r>
            <a:endParaRPr>
              <a:solidFill>
                <a:schemeClr val="accent2"/>
              </a:solidFill>
            </a:endParaRPr>
          </a:p>
        </p:txBody>
      </p:sp>
      <p:sp>
        <p:nvSpPr>
          <p:cNvPr id="3183" name="Google Shape;3183;p45"/>
          <p:cNvSpPr txBox="1"/>
          <p:nvPr>
            <p:ph idx="1" type="subTitle"/>
          </p:nvPr>
        </p:nvSpPr>
        <p:spPr>
          <a:xfrm>
            <a:off x="864525" y="3045400"/>
            <a:ext cx="6646200" cy="7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3184" name="Google Shape;3184;p45"/>
          <p:cNvSpPr txBox="1"/>
          <p:nvPr>
            <p:ph idx="2" type="title"/>
          </p:nvPr>
        </p:nvSpPr>
        <p:spPr>
          <a:xfrm>
            <a:off x="864525" y="910725"/>
            <a:ext cx="2130300" cy="130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grpSp>
        <p:nvGrpSpPr>
          <p:cNvPr id="3185" name="Google Shape;3185;p45"/>
          <p:cNvGrpSpPr/>
          <p:nvPr/>
        </p:nvGrpSpPr>
        <p:grpSpPr>
          <a:xfrm flipH="1">
            <a:off x="7672202" y="3605178"/>
            <a:ext cx="883262" cy="242091"/>
            <a:chOff x="2300350" y="2601250"/>
            <a:chExt cx="2275275" cy="623625"/>
          </a:xfrm>
        </p:grpSpPr>
        <p:sp>
          <p:nvSpPr>
            <p:cNvPr id="3186" name="Google Shape;3186;p4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2" name="Google Shape;3192;p45"/>
          <p:cNvGrpSpPr/>
          <p:nvPr/>
        </p:nvGrpSpPr>
        <p:grpSpPr>
          <a:xfrm rot="5400000">
            <a:off x="2935200" y="4005125"/>
            <a:ext cx="98902" cy="553090"/>
            <a:chOff x="4898850" y="4820550"/>
            <a:chExt cx="98902" cy="553090"/>
          </a:xfrm>
        </p:grpSpPr>
        <p:sp>
          <p:nvSpPr>
            <p:cNvPr id="3193" name="Google Shape;3193;p4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8" name="Google Shape;3198;p45"/>
          <p:cNvGrpSpPr/>
          <p:nvPr/>
        </p:nvGrpSpPr>
        <p:grpSpPr>
          <a:xfrm>
            <a:off x="5776817" y="1332566"/>
            <a:ext cx="1105976" cy="133969"/>
            <a:chOff x="8183182" y="663852"/>
            <a:chExt cx="1475028" cy="178673"/>
          </a:xfrm>
        </p:grpSpPr>
        <p:grpSp>
          <p:nvGrpSpPr>
            <p:cNvPr id="3199" name="Google Shape;3199;p45"/>
            <p:cNvGrpSpPr/>
            <p:nvPr/>
          </p:nvGrpSpPr>
          <p:grpSpPr>
            <a:xfrm>
              <a:off x="8183182" y="774425"/>
              <a:ext cx="1178025" cy="68100"/>
              <a:chOff x="2024450" y="204150"/>
              <a:chExt cx="1178025" cy="68100"/>
            </a:xfrm>
          </p:grpSpPr>
          <p:sp>
            <p:nvSpPr>
              <p:cNvPr id="3200" name="Google Shape;3200;p4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0" name="Google Shape;3210;p45"/>
            <p:cNvGrpSpPr/>
            <p:nvPr/>
          </p:nvGrpSpPr>
          <p:grpSpPr>
            <a:xfrm>
              <a:off x="8480185" y="663852"/>
              <a:ext cx="1178025" cy="68100"/>
              <a:chOff x="2024450" y="204150"/>
              <a:chExt cx="1178025" cy="68100"/>
            </a:xfrm>
          </p:grpSpPr>
          <p:sp>
            <p:nvSpPr>
              <p:cNvPr id="3211" name="Google Shape;3211;p4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1" name="Google Shape;3221;p45"/>
          <p:cNvGrpSpPr/>
          <p:nvPr/>
        </p:nvGrpSpPr>
        <p:grpSpPr>
          <a:xfrm>
            <a:off x="5294901" y="4383719"/>
            <a:ext cx="1252897" cy="51000"/>
            <a:chOff x="2915381" y="4104819"/>
            <a:chExt cx="1252897" cy="51000"/>
          </a:xfrm>
        </p:grpSpPr>
        <p:sp>
          <p:nvSpPr>
            <p:cNvPr id="3222" name="Google Shape;3222;p45"/>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5"/>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5"/>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5"/>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5"/>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5"/>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5"/>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5"/>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5"/>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5"/>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5"/>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5"/>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5"/>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5"/>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6" name="Google Shape;3236;p45"/>
          <p:cNvGrpSpPr/>
          <p:nvPr/>
        </p:nvGrpSpPr>
        <p:grpSpPr>
          <a:xfrm>
            <a:off x="2621939" y="336253"/>
            <a:ext cx="883262" cy="242091"/>
            <a:chOff x="2300350" y="2601250"/>
            <a:chExt cx="2275275" cy="623625"/>
          </a:xfrm>
        </p:grpSpPr>
        <p:sp>
          <p:nvSpPr>
            <p:cNvPr id="3237" name="Google Shape;3237;p4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3" name="Google Shape;3243;p45"/>
          <p:cNvGrpSpPr/>
          <p:nvPr/>
        </p:nvGrpSpPr>
        <p:grpSpPr>
          <a:xfrm>
            <a:off x="7672192" y="1903729"/>
            <a:ext cx="1823016" cy="296643"/>
            <a:chOff x="7857346" y="3902355"/>
            <a:chExt cx="1823016" cy="296643"/>
          </a:xfrm>
        </p:grpSpPr>
        <p:sp>
          <p:nvSpPr>
            <p:cNvPr id="3244" name="Google Shape;3244;p4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0" name="Google Shape;3250;p45"/>
          <p:cNvGrpSpPr/>
          <p:nvPr/>
        </p:nvGrpSpPr>
        <p:grpSpPr>
          <a:xfrm rot="5400000">
            <a:off x="3809575" y="584725"/>
            <a:ext cx="98902" cy="553090"/>
            <a:chOff x="4898850" y="4820550"/>
            <a:chExt cx="98902" cy="553090"/>
          </a:xfrm>
        </p:grpSpPr>
        <p:sp>
          <p:nvSpPr>
            <p:cNvPr id="3251" name="Google Shape;3251;p4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9" name="Shape 3259"/>
        <p:cNvGrpSpPr/>
        <p:nvPr/>
      </p:nvGrpSpPr>
      <p:grpSpPr>
        <a:xfrm>
          <a:off x="0" y="0"/>
          <a:ext cx="0" cy="0"/>
          <a:chOff x="0" y="0"/>
          <a:chExt cx="0" cy="0"/>
        </a:xfrm>
      </p:grpSpPr>
      <p:sp>
        <p:nvSpPr>
          <p:cNvPr id="3260" name="Google Shape;3260;p46"/>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TARGET</a:t>
            </a:r>
            <a:endParaRPr/>
          </a:p>
        </p:txBody>
      </p:sp>
      <p:sp>
        <p:nvSpPr>
          <p:cNvPr id="3261" name="Google Shape;3261;p46"/>
          <p:cNvSpPr/>
          <p:nvPr/>
        </p:nvSpPr>
        <p:spPr>
          <a:xfrm>
            <a:off x="1564176" y="1241500"/>
            <a:ext cx="21717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Gender</a:t>
            </a:r>
            <a:endParaRPr b="1" sz="1800">
              <a:solidFill>
                <a:schemeClr val="lt1"/>
              </a:solidFill>
              <a:latin typeface="Exo"/>
              <a:ea typeface="Exo"/>
              <a:cs typeface="Exo"/>
              <a:sym typeface="Exo"/>
            </a:endParaRPr>
          </a:p>
        </p:txBody>
      </p:sp>
      <p:sp>
        <p:nvSpPr>
          <p:cNvPr id="3262" name="Google Shape;3262;p46"/>
          <p:cNvSpPr txBox="1"/>
          <p:nvPr/>
        </p:nvSpPr>
        <p:spPr>
          <a:xfrm>
            <a:off x="1359930" y="2471521"/>
            <a:ext cx="1101600" cy="4293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accent2"/>
                </a:solidFill>
                <a:latin typeface="Exo"/>
                <a:ea typeface="Exo"/>
                <a:cs typeface="Exo"/>
                <a:sym typeface="Exo"/>
              </a:rPr>
              <a:t>35%</a:t>
            </a:r>
            <a:endParaRPr b="1" sz="2500">
              <a:solidFill>
                <a:schemeClr val="accent2"/>
              </a:solidFill>
              <a:latin typeface="Exo"/>
              <a:ea typeface="Exo"/>
              <a:cs typeface="Exo"/>
              <a:sym typeface="Exo"/>
            </a:endParaRPr>
          </a:p>
        </p:txBody>
      </p:sp>
      <p:sp>
        <p:nvSpPr>
          <p:cNvPr id="3263" name="Google Shape;3263;p46"/>
          <p:cNvSpPr txBox="1"/>
          <p:nvPr/>
        </p:nvSpPr>
        <p:spPr>
          <a:xfrm>
            <a:off x="2837501" y="2471521"/>
            <a:ext cx="1101600" cy="4293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accent2"/>
                </a:solidFill>
                <a:latin typeface="Exo"/>
                <a:ea typeface="Exo"/>
                <a:cs typeface="Exo"/>
                <a:sym typeface="Exo"/>
              </a:rPr>
              <a:t>65</a:t>
            </a:r>
            <a:r>
              <a:rPr b="1" lang="en" sz="2500">
                <a:solidFill>
                  <a:schemeClr val="accent2"/>
                </a:solidFill>
                <a:latin typeface="Exo"/>
                <a:ea typeface="Exo"/>
                <a:cs typeface="Exo"/>
                <a:sym typeface="Exo"/>
              </a:rPr>
              <a:t>%</a:t>
            </a:r>
            <a:endParaRPr b="1" sz="2500">
              <a:solidFill>
                <a:schemeClr val="accent2"/>
              </a:solidFill>
              <a:latin typeface="Exo"/>
              <a:ea typeface="Exo"/>
              <a:cs typeface="Exo"/>
              <a:sym typeface="Exo"/>
            </a:endParaRPr>
          </a:p>
        </p:txBody>
      </p:sp>
      <p:grpSp>
        <p:nvGrpSpPr>
          <p:cNvPr id="3264" name="Google Shape;3264;p46"/>
          <p:cNvGrpSpPr/>
          <p:nvPr/>
        </p:nvGrpSpPr>
        <p:grpSpPr>
          <a:xfrm>
            <a:off x="1723277" y="1856231"/>
            <a:ext cx="374907" cy="493800"/>
            <a:chOff x="3330525" y="4399275"/>
            <a:chExt cx="390650" cy="481850"/>
          </a:xfrm>
        </p:grpSpPr>
        <p:sp>
          <p:nvSpPr>
            <p:cNvPr id="3265" name="Google Shape;3265;p4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66" name="Google Shape;3266;p4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67" name="Google Shape;3267;p4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68" name="Google Shape;3268;p4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69" name="Google Shape;3269;p4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70" name="Google Shape;3270;p4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71" name="Google Shape;3271;p4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72" name="Google Shape;3272;p46"/>
          <p:cNvGrpSpPr/>
          <p:nvPr/>
        </p:nvGrpSpPr>
        <p:grpSpPr>
          <a:xfrm>
            <a:off x="3202839" y="1886366"/>
            <a:ext cx="370923" cy="496858"/>
            <a:chOff x="3938800" y="4399275"/>
            <a:chExt cx="359700" cy="481825"/>
          </a:xfrm>
        </p:grpSpPr>
        <p:sp>
          <p:nvSpPr>
            <p:cNvPr id="3273" name="Google Shape;3273;p4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74" name="Google Shape;3274;p4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75" name="Google Shape;3275;p4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76" name="Google Shape;3276;p4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77" name="Google Shape;3277;p4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278" name="Google Shape;3278;p46"/>
          <p:cNvSpPr/>
          <p:nvPr/>
        </p:nvSpPr>
        <p:spPr>
          <a:xfrm>
            <a:off x="5416450" y="1241500"/>
            <a:ext cx="21717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Age</a:t>
            </a:r>
            <a:endParaRPr b="1" sz="1800">
              <a:solidFill>
                <a:schemeClr val="lt1"/>
              </a:solidFill>
              <a:latin typeface="Exo"/>
              <a:ea typeface="Exo"/>
              <a:cs typeface="Exo"/>
              <a:sym typeface="Exo"/>
            </a:endParaRPr>
          </a:p>
        </p:txBody>
      </p:sp>
      <p:sp>
        <p:nvSpPr>
          <p:cNvPr id="3279" name="Google Shape;3279;p46"/>
          <p:cNvSpPr/>
          <p:nvPr/>
        </p:nvSpPr>
        <p:spPr>
          <a:xfrm>
            <a:off x="1563685" y="3093347"/>
            <a:ext cx="21717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Profession</a:t>
            </a:r>
            <a:endParaRPr b="1" sz="1800">
              <a:solidFill>
                <a:schemeClr val="lt1"/>
              </a:solidFill>
              <a:latin typeface="Exo"/>
              <a:ea typeface="Exo"/>
              <a:cs typeface="Exo"/>
              <a:sym typeface="Exo"/>
            </a:endParaRPr>
          </a:p>
        </p:txBody>
      </p:sp>
      <p:sp>
        <p:nvSpPr>
          <p:cNvPr id="3280" name="Google Shape;3280;p46"/>
          <p:cNvSpPr/>
          <p:nvPr/>
        </p:nvSpPr>
        <p:spPr>
          <a:xfrm>
            <a:off x="4790350" y="3630200"/>
            <a:ext cx="3423900" cy="938700"/>
          </a:xfrm>
          <a:prstGeom prst="roundRect">
            <a:avLst>
              <a:gd fmla="val 18419"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1" name="Google Shape;3281;p46"/>
          <p:cNvGrpSpPr/>
          <p:nvPr/>
        </p:nvGrpSpPr>
        <p:grpSpPr>
          <a:xfrm>
            <a:off x="1905612" y="3685756"/>
            <a:ext cx="493786" cy="493784"/>
            <a:chOff x="-62884425" y="4111775"/>
            <a:chExt cx="317425" cy="316650"/>
          </a:xfrm>
        </p:grpSpPr>
        <p:sp>
          <p:nvSpPr>
            <p:cNvPr id="3282" name="Google Shape;3282;p4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4" name="Google Shape;3284;p46"/>
          <p:cNvGrpSpPr/>
          <p:nvPr/>
        </p:nvGrpSpPr>
        <p:grpSpPr>
          <a:xfrm>
            <a:off x="2914186" y="3685788"/>
            <a:ext cx="493791" cy="493719"/>
            <a:chOff x="4628325" y="3599825"/>
            <a:chExt cx="295400" cy="295375"/>
          </a:xfrm>
        </p:grpSpPr>
        <p:sp>
          <p:nvSpPr>
            <p:cNvPr id="3285" name="Google Shape;3285;p4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7" name="Google Shape;3297;p46"/>
          <p:cNvGrpSpPr/>
          <p:nvPr/>
        </p:nvGrpSpPr>
        <p:grpSpPr>
          <a:xfrm>
            <a:off x="3922747" y="3685776"/>
            <a:ext cx="457208" cy="493719"/>
            <a:chOff x="5736525" y="3963700"/>
            <a:chExt cx="259925" cy="295375"/>
          </a:xfrm>
        </p:grpSpPr>
        <p:sp>
          <p:nvSpPr>
            <p:cNvPr id="3298" name="Google Shape;3298;p4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5" name="Google Shape;3305;p46"/>
          <p:cNvGrpSpPr/>
          <p:nvPr/>
        </p:nvGrpSpPr>
        <p:grpSpPr>
          <a:xfrm>
            <a:off x="897018" y="3685771"/>
            <a:ext cx="493813" cy="493753"/>
            <a:chOff x="2037825" y="3254050"/>
            <a:chExt cx="296175" cy="296175"/>
          </a:xfrm>
        </p:grpSpPr>
        <p:sp>
          <p:nvSpPr>
            <p:cNvPr id="3306" name="Google Shape;3306;p4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2" name="Google Shape;3312;p46"/>
          <p:cNvSpPr txBox="1"/>
          <p:nvPr/>
        </p:nvSpPr>
        <p:spPr>
          <a:xfrm>
            <a:off x="4809189" y="1857489"/>
            <a:ext cx="9351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21-30</a:t>
            </a:r>
            <a:endParaRPr b="1" sz="1800">
              <a:solidFill>
                <a:schemeClr val="lt1"/>
              </a:solidFill>
              <a:latin typeface="Exo"/>
              <a:ea typeface="Exo"/>
              <a:cs typeface="Exo"/>
              <a:sym typeface="Exo"/>
            </a:endParaRPr>
          </a:p>
        </p:txBody>
      </p:sp>
      <p:sp>
        <p:nvSpPr>
          <p:cNvPr id="3313" name="Google Shape;3313;p46"/>
          <p:cNvSpPr txBox="1"/>
          <p:nvPr/>
        </p:nvSpPr>
        <p:spPr>
          <a:xfrm>
            <a:off x="5063048" y="3813210"/>
            <a:ext cx="1411500" cy="5727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accent2"/>
                </a:solidFill>
                <a:latin typeface="Exo"/>
                <a:ea typeface="Exo"/>
                <a:cs typeface="Exo"/>
                <a:sym typeface="Exo"/>
              </a:rPr>
              <a:t>$145,00</a:t>
            </a:r>
            <a:endParaRPr b="1" sz="2500">
              <a:solidFill>
                <a:schemeClr val="accent2"/>
              </a:solidFill>
              <a:latin typeface="Exo"/>
              <a:ea typeface="Exo"/>
              <a:cs typeface="Exo"/>
              <a:sym typeface="Exo"/>
            </a:endParaRPr>
          </a:p>
        </p:txBody>
      </p:sp>
      <p:sp>
        <p:nvSpPr>
          <p:cNvPr id="3314" name="Google Shape;3314;p46"/>
          <p:cNvSpPr txBox="1"/>
          <p:nvPr/>
        </p:nvSpPr>
        <p:spPr>
          <a:xfrm>
            <a:off x="6530063" y="3813214"/>
            <a:ext cx="1411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Average</a:t>
            </a:r>
            <a:r>
              <a:rPr lang="en">
                <a:solidFill>
                  <a:schemeClr val="lt1"/>
                </a:solidFill>
                <a:latin typeface="PT Sans"/>
                <a:ea typeface="PT Sans"/>
                <a:cs typeface="PT Sans"/>
                <a:sym typeface="PT Sans"/>
              </a:rPr>
              <a:t> spent</a:t>
            </a:r>
            <a:r>
              <a:rPr lang="en">
                <a:solidFill>
                  <a:schemeClr val="lt1"/>
                </a:solidFill>
                <a:latin typeface="PT Sans"/>
                <a:ea typeface="PT Sans"/>
                <a:cs typeface="PT Sans"/>
                <a:sym typeface="PT Sans"/>
              </a:rPr>
              <a:t> per customer</a:t>
            </a:r>
            <a:endParaRPr>
              <a:solidFill>
                <a:schemeClr val="lt1"/>
              </a:solidFill>
              <a:latin typeface="PT Sans"/>
              <a:ea typeface="PT Sans"/>
              <a:cs typeface="PT Sans"/>
              <a:sym typeface="PT Sans"/>
            </a:endParaRPr>
          </a:p>
        </p:txBody>
      </p:sp>
      <p:sp>
        <p:nvSpPr>
          <p:cNvPr id="3315" name="Google Shape;3315;p46"/>
          <p:cNvSpPr/>
          <p:nvPr/>
        </p:nvSpPr>
        <p:spPr>
          <a:xfrm>
            <a:off x="5747079" y="1915989"/>
            <a:ext cx="273900" cy="27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6"/>
          <p:cNvSpPr/>
          <p:nvPr/>
        </p:nvSpPr>
        <p:spPr>
          <a:xfrm>
            <a:off x="6159254" y="1915989"/>
            <a:ext cx="273900" cy="27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6"/>
          <p:cNvSpPr/>
          <p:nvPr/>
        </p:nvSpPr>
        <p:spPr>
          <a:xfrm>
            <a:off x="6571429" y="1915989"/>
            <a:ext cx="273900" cy="27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6"/>
          <p:cNvSpPr/>
          <p:nvPr/>
        </p:nvSpPr>
        <p:spPr>
          <a:xfrm>
            <a:off x="6983604" y="1915989"/>
            <a:ext cx="273900" cy="2739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6"/>
          <p:cNvSpPr txBox="1"/>
          <p:nvPr/>
        </p:nvSpPr>
        <p:spPr>
          <a:xfrm>
            <a:off x="7257489" y="1857489"/>
            <a:ext cx="1101600" cy="3999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500">
                <a:solidFill>
                  <a:schemeClr val="accent2"/>
                </a:solidFill>
                <a:latin typeface="Exo"/>
                <a:ea typeface="Exo"/>
                <a:cs typeface="Exo"/>
                <a:sym typeface="Exo"/>
              </a:rPr>
              <a:t>75%</a:t>
            </a:r>
            <a:endParaRPr b="1" sz="2500">
              <a:solidFill>
                <a:schemeClr val="accent2"/>
              </a:solidFill>
              <a:latin typeface="Exo"/>
              <a:ea typeface="Exo"/>
              <a:cs typeface="Exo"/>
              <a:sym typeface="Exo"/>
            </a:endParaRPr>
          </a:p>
        </p:txBody>
      </p:sp>
      <p:sp>
        <p:nvSpPr>
          <p:cNvPr id="3320" name="Google Shape;3320;p46"/>
          <p:cNvSpPr txBox="1"/>
          <p:nvPr/>
        </p:nvSpPr>
        <p:spPr>
          <a:xfrm>
            <a:off x="4809189" y="2461838"/>
            <a:ext cx="9351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31</a:t>
            </a:r>
            <a:r>
              <a:rPr b="1" lang="en" sz="1800">
                <a:solidFill>
                  <a:schemeClr val="lt1"/>
                </a:solidFill>
                <a:latin typeface="Exo"/>
                <a:ea typeface="Exo"/>
                <a:cs typeface="Exo"/>
                <a:sym typeface="Exo"/>
              </a:rPr>
              <a:t>-46</a:t>
            </a:r>
            <a:endParaRPr b="1" sz="1800">
              <a:solidFill>
                <a:schemeClr val="lt1"/>
              </a:solidFill>
              <a:latin typeface="Exo"/>
              <a:ea typeface="Exo"/>
              <a:cs typeface="Exo"/>
              <a:sym typeface="Exo"/>
            </a:endParaRPr>
          </a:p>
        </p:txBody>
      </p:sp>
      <p:sp>
        <p:nvSpPr>
          <p:cNvPr id="3321" name="Google Shape;3321;p46"/>
          <p:cNvSpPr/>
          <p:nvPr/>
        </p:nvSpPr>
        <p:spPr>
          <a:xfrm>
            <a:off x="5747079" y="2520338"/>
            <a:ext cx="273900" cy="27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6"/>
          <p:cNvSpPr/>
          <p:nvPr/>
        </p:nvSpPr>
        <p:spPr>
          <a:xfrm>
            <a:off x="6159254" y="2520338"/>
            <a:ext cx="273900" cy="27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6"/>
          <p:cNvSpPr/>
          <p:nvPr/>
        </p:nvSpPr>
        <p:spPr>
          <a:xfrm>
            <a:off x="6571429" y="2520338"/>
            <a:ext cx="273900" cy="2739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6"/>
          <p:cNvSpPr/>
          <p:nvPr/>
        </p:nvSpPr>
        <p:spPr>
          <a:xfrm>
            <a:off x="6983604" y="2520338"/>
            <a:ext cx="273900" cy="2739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6"/>
          <p:cNvSpPr txBox="1"/>
          <p:nvPr/>
        </p:nvSpPr>
        <p:spPr>
          <a:xfrm>
            <a:off x="7257489" y="2461838"/>
            <a:ext cx="1101600" cy="3999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500">
                <a:solidFill>
                  <a:schemeClr val="accent2"/>
                </a:solidFill>
                <a:latin typeface="Exo"/>
                <a:ea typeface="Exo"/>
                <a:cs typeface="Exo"/>
                <a:sym typeface="Exo"/>
              </a:rPr>
              <a:t>25</a:t>
            </a:r>
            <a:r>
              <a:rPr b="1" lang="en" sz="2500">
                <a:solidFill>
                  <a:schemeClr val="accent2"/>
                </a:solidFill>
                <a:latin typeface="Exo"/>
                <a:ea typeface="Exo"/>
                <a:cs typeface="Exo"/>
                <a:sym typeface="Exo"/>
              </a:rPr>
              <a:t>%</a:t>
            </a:r>
            <a:endParaRPr b="1" sz="2500">
              <a:solidFill>
                <a:schemeClr val="accent2"/>
              </a:solidFill>
              <a:latin typeface="Exo"/>
              <a:ea typeface="Exo"/>
              <a:cs typeface="Exo"/>
              <a:sym typeface="Exo"/>
            </a:endParaRPr>
          </a:p>
        </p:txBody>
      </p:sp>
      <p:grpSp>
        <p:nvGrpSpPr>
          <p:cNvPr id="3326" name="Google Shape;3326;p46"/>
          <p:cNvGrpSpPr/>
          <p:nvPr/>
        </p:nvGrpSpPr>
        <p:grpSpPr>
          <a:xfrm>
            <a:off x="8186645" y="925129"/>
            <a:ext cx="2297800" cy="347400"/>
            <a:chOff x="7805645" y="2296729"/>
            <a:chExt cx="2297800" cy="347400"/>
          </a:xfrm>
        </p:grpSpPr>
        <p:sp>
          <p:nvSpPr>
            <p:cNvPr id="3327" name="Google Shape;3327;p46"/>
            <p:cNvSpPr/>
            <p:nvPr/>
          </p:nvSpPr>
          <p:spPr>
            <a:xfrm flipH="1">
              <a:off x="8108745" y="2576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6"/>
            <p:cNvSpPr/>
            <p:nvPr/>
          </p:nvSpPr>
          <p:spPr>
            <a:xfrm flipH="1">
              <a:off x="7805645" y="2296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9" name="Google Shape;3329;p46"/>
          <p:cNvGrpSpPr/>
          <p:nvPr/>
        </p:nvGrpSpPr>
        <p:grpSpPr>
          <a:xfrm flipH="1" rot="5400000">
            <a:off x="185402" y="2892328"/>
            <a:ext cx="883262" cy="242091"/>
            <a:chOff x="2300350" y="2601250"/>
            <a:chExt cx="2275275" cy="623625"/>
          </a:xfrm>
        </p:grpSpPr>
        <p:sp>
          <p:nvSpPr>
            <p:cNvPr id="3330" name="Google Shape;3330;p4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6" name="Google Shape;3336;p46"/>
          <p:cNvSpPr txBox="1"/>
          <p:nvPr/>
        </p:nvSpPr>
        <p:spPr>
          <a:xfrm>
            <a:off x="702738" y="4312088"/>
            <a:ext cx="8856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Manager</a:t>
            </a:r>
            <a:endParaRPr>
              <a:solidFill>
                <a:schemeClr val="lt1"/>
              </a:solidFill>
              <a:latin typeface="PT Sans"/>
              <a:ea typeface="PT Sans"/>
              <a:cs typeface="PT Sans"/>
              <a:sym typeface="PT Sans"/>
            </a:endParaRPr>
          </a:p>
        </p:txBody>
      </p:sp>
      <p:sp>
        <p:nvSpPr>
          <p:cNvPr id="3337" name="Google Shape;3337;p46"/>
          <p:cNvSpPr txBox="1"/>
          <p:nvPr/>
        </p:nvSpPr>
        <p:spPr>
          <a:xfrm>
            <a:off x="4959700" y="2949958"/>
            <a:ext cx="3085200" cy="4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Mercury is the closest planet to the Sun and the smallest one</a:t>
            </a:r>
            <a:endParaRPr>
              <a:solidFill>
                <a:schemeClr val="lt1"/>
              </a:solidFill>
              <a:latin typeface="PT Sans"/>
              <a:ea typeface="PT Sans"/>
              <a:cs typeface="PT Sans"/>
              <a:sym typeface="PT Sans"/>
            </a:endParaRPr>
          </a:p>
        </p:txBody>
      </p:sp>
      <p:sp>
        <p:nvSpPr>
          <p:cNvPr id="3338" name="Google Shape;3338;p46"/>
          <p:cNvSpPr txBox="1"/>
          <p:nvPr/>
        </p:nvSpPr>
        <p:spPr>
          <a:xfrm>
            <a:off x="2719938" y="4312088"/>
            <a:ext cx="8871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Financial</a:t>
            </a:r>
            <a:endParaRPr>
              <a:solidFill>
                <a:schemeClr val="lt1"/>
              </a:solidFill>
              <a:latin typeface="PT Sans"/>
              <a:ea typeface="PT Sans"/>
              <a:cs typeface="PT Sans"/>
              <a:sym typeface="PT Sans"/>
            </a:endParaRPr>
          </a:p>
        </p:txBody>
      </p:sp>
      <p:sp>
        <p:nvSpPr>
          <p:cNvPr id="3339" name="Google Shape;3339;p46"/>
          <p:cNvSpPr txBox="1"/>
          <p:nvPr/>
        </p:nvSpPr>
        <p:spPr>
          <a:xfrm>
            <a:off x="1711134" y="4312088"/>
            <a:ext cx="8871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Analyst</a:t>
            </a:r>
            <a:endParaRPr>
              <a:solidFill>
                <a:schemeClr val="lt1"/>
              </a:solidFill>
              <a:latin typeface="PT Sans"/>
              <a:ea typeface="PT Sans"/>
              <a:cs typeface="PT Sans"/>
              <a:sym typeface="PT Sans"/>
            </a:endParaRPr>
          </a:p>
        </p:txBody>
      </p:sp>
      <p:sp>
        <p:nvSpPr>
          <p:cNvPr id="3340" name="Google Shape;3340;p46"/>
          <p:cNvSpPr txBox="1"/>
          <p:nvPr/>
        </p:nvSpPr>
        <p:spPr>
          <a:xfrm>
            <a:off x="3710209" y="4312088"/>
            <a:ext cx="8871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Engineer</a:t>
            </a:r>
            <a:endParaRPr>
              <a:solidFill>
                <a:schemeClr val="lt1"/>
              </a:solidFill>
              <a:latin typeface="PT Sans"/>
              <a:ea typeface="PT Sans"/>
              <a:cs typeface="PT Sans"/>
              <a:sym typeface="P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4" name="Shape 3344"/>
        <p:cNvGrpSpPr/>
        <p:nvPr/>
      </p:nvGrpSpPr>
      <p:grpSpPr>
        <a:xfrm>
          <a:off x="0" y="0"/>
          <a:ext cx="0" cy="0"/>
          <a:chOff x="0" y="0"/>
          <a:chExt cx="0" cy="0"/>
        </a:xfrm>
      </p:grpSpPr>
      <p:sp>
        <p:nvSpPr>
          <p:cNvPr id="3345" name="Google Shape;3345;p47"/>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a:t>
            </a:r>
            <a:r>
              <a:rPr lang="en">
                <a:solidFill>
                  <a:schemeClr val="accent2"/>
                </a:solidFill>
              </a:rPr>
              <a:t>SIZE</a:t>
            </a:r>
            <a:endParaRPr>
              <a:solidFill>
                <a:schemeClr val="accent2"/>
              </a:solidFill>
            </a:endParaRPr>
          </a:p>
        </p:txBody>
      </p:sp>
      <p:grpSp>
        <p:nvGrpSpPr>
          <p:cNvPr id="3346" name="Google Shape;3346;p47"/>
          <p:cNvGrpSpPr/>
          <p:nvPr/>
        </p:nvGrpSpPr>
        <p:grpSpPr>
          <a:xfrm>
            <a:off x="888283" y="1524499"/>
            <a:ext cx="4294722" cy="2883551"/>
            <a:chOff x="626675" y="1846865"/>
            <a:chExt cx="3826033" cy="2568865"/>
          </a:xfrm>
        </p:grpSpPr>
        <p:sp>
          <p:nvSpPr>
            <p:cNvPr id="3347" name="Google Shape;3347;p47"/>
            <p:cNvSpPr/>
            <p:nvPr/>
          </p:nvSpPr>
          <p:spPr>
            <a:xfrm>
              <a:off x="626675" y="2067523"/>
              <a:ext cx="1451128" cy="2348207"/>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7"/>
            <p:cNvSpPr/>
            <p:nvPr/>
          </p:nvSpPr>
          <p:spPr>
            <a:xfrm>
              <a:off x="1821722" y="1846865"/>
              <a:ext cx="569303" cy="648528"/>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7"/>
            <p:cNvSpPr/>
            <p:nvPr/>
          </p:nvSpPr>
          <p:spPr>
            <a:xfrm>
              <a:off x="2139676" y="1991874"/>
              <a:ext cx="2275223" cy="196152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7"/>
            <p:cNvSpPr/>
            <p:nvPr/>
          </p:nvSpPr>
          <p:spPr>
            <a:xfrm>
              <a:off x="3855028" y="3483822"/>
              <a:ext cx="191969" cy="106082"/>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7"/>
            <p:cNvSpPr/>
            <p:nvPr/>
          </p:nvSpPr>
          <p:spPr>
            <a:xfrm>
              <a:off x="3717854" y="3473170"/>
              <a:ext cx="312760" cy="225529"/>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7"/>
            <p:cNvSpPr/>
            <p:nvPr/>
          </p:nvSpPr>
          <p:spPr>
            <a:xfrm>
              <a:off x="3912739" y="3702258"/>
              <a:ext cx="539969" cy="454068"/>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3" name="Google Shape;3353;p47"/>
          <p:cNvSpPr/>
          <p:nvPr/>
        </p:nvSpPr>
        <p:spPr>
          <a:xfrm>
            <a:off x="6012900" y="1901376"/>
            <a:ext cx="22656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Mars</a:t>
            </a:r>
            <a:endParaRPr sz="1800">
              <a:solidFill>
                <a:schemeClr val="lt1"/>
              </a:solidFill>
              <a:latin typeface="Exo"/>
              <a:ea typeface="Exo"/>
              <a:cs typeface="Exo"/>
              <a:sym typeface="Exo"/>
            </a:endParaRPr>
          </a:p>
        </p:txBody>
      </p:sp>
      <p:sp>
        <p:nvSpPr>
          <p:cNvPr id="3354" name="Google Shape;3354;p47"/>
          <p:cNvSpPr txBox="1"/>
          <p:nvPr/>
        </p:nvSpPr>
        <p:spPr>
          <a:xfrm>
            <a:off x="6012900" y="2360372"/>
            <a:ext cx="2265600" cy="52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Despite being red, Mars is actually a cold place</a:t>
            </a:r>
            <a:endParaRPr>
              <a:solidFill>
                <a:schemeClr val="lt1"/>
              </a:solidFill>
              <a:latin typeface="PT Sans"/>
              <a:ea typeface="PT Sans"/>
              <a:cs typeface="PT Sans"/>
              <a:sym typeface="PT Sans"/>
            </a:endParaRPr>
          </a:p>
        </p:txBody>
      </p:sp>
      <p:sp>
        <p:nvSpPr>
          <p:cNvPr id="3355" name="Google Shape;3355;p47"/>
          <p:cNvSpPr txBox="1"/>
          <p:nvPr/>
        </p:nvSpPr>
        <p:spPr>
          <a:xfrm>
            <a:off x="6440850" y="1366316"/>
            <a:ext cx="14097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Exo"/>
                <a:ea typeface="Exo"/>
                <a:cs typeface="Exo"/>
                <a:sym typeface="Exo"/>
              </a:rPr>
              <a:t>62</a:t>
            </a:r>
            <a:r>
              <a:rPr b="1" lang="en" sz="3000">
                <a:solidFill>
                  <a:schemeClr val="accent2"/>
                </a:solidFill>
                <a:latin typeface="Exo"/>
                <a:ea typeface="Exo"/>
                <a:cs typeface="Exo"/>
                <a:sym typeface="Exo"/>
              </a:rPr>
              <a:t>%</a:t>
            </a:r>
            <a:endParaRPr b="1" sz="3000">
              <a:solidFill>
                <a:schemeClr val="accent2"/>
              </a:solidFill>
              <a:latin typeface="Exo"/>
              <a:ea typeface="Exo"/>
              <a:cs typeface="Exo"/>
              <a:sym typeface="Exo"/>
            </a:endParaRPr>
          </a:p>
        </p:txBody>
      </p:sp>
      <p:sp>
        <p:nvSpPr>
          <p:cNvPr id="3356" name="Google Shape;3356;p47"/>
          <p:cNvSpPr/>
          <p:nvPr/>
        </p:nvSpPr>
        <p:spPr>
          <a:xfrm>
            <a:off x="6012900" y="3572436"/>
            <a:ext cx="22656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Venus</a:t>
            </a:r>
            <a:endParaRPr b="1" sz="1800">
              <a:solidFill>
                <a:schemeClr val="lt1"/>
              </a:solidFill>
              <a:latin typeface="Exo"/>
              <a:ea typeface="Exo"/>
              <a:cs typeface="Exo"/>
              <a:sym typeface="Exo"/>
            </a:endParaRPr>
          </a:p>
        </p:txBody>
      </p:sp>
      <p:sp>
        <p:nvSpPr>
          <p:cNvPr id="3357" name="Google Shape;3357;p47"/>
          <p:cNvSpPr txBox="1"/>
          <p:nvPr/>
        </p:nvSpPr>
        <p:spPr>
          <a:xfrm>
            <a:off x="6012900" y="4031436"/>
            <a:ext cx="2265600" cy="52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Venus is the second planet from the Sun</a:t>
            </a:r>
            <a:endParaRPr>
              <a:solidFill>
                <a:schemeClr val="lt1"/>
              </a:solidFill>
              <a:latin typeface="PT Sans"/>
              <a:ea typeface="PT Sans"/>
              <a:cs typeface="PT Sans"/>
              <a:sym typeface="PT Sans"/>
            </a:endParaRPr>
          </a:p>
        </p:txBody>
      </p:sp>
      <p:sp>
        <p:nvSpPr>
          <p:cNvPr id="3358" name="Google Shape;3358;p47"/>
          <p:cNvSpPr txBox="1"/>
          <p:nvPr/>
        </p:nvSpPr>
        <p:spPr>
          <a:xfrm>
            <a:off x="6440850" y="3037376"/>
            <a:ext cx="14097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Exo"/>
                <a:ea typeface="Exo"/>
                <a:cs typeface="Exo"/>
                <a:sym typeface="Exo"/>
              </a:rPr>
              <a:t>38</a:t>
            </a:r>
            <a:r>
              <a:rPr b="1" lang="en" sz="3000">
                <a:solidFill>
                  <a:schemeClr val="accent2"/>
                </a:solidFill>
                <a:latin typeface="Exo"/>
                <a:ea typeface="Exo"/>
                <a:cs typeface="Exo"/>
                <a:sym typeface="Exo"/>
              </a:rPr>
              <a:t>%</a:t>
            </a:r>
            <a:endParaRPr b="1" sz="3000">
              <a:solidFill>
                <a:schemeClr val="accent2"/>
              </a:solidFill>
              <a:latin typeface="Exo"/>
              <a:ea typeface="Exo"/>
              <a:cs typeface="Exo"/>
              <a:sym typeface="Exo"/>
            </a:endParaRPr>
          </a:p>
        </p:txBody>
      </p:sp>
      <p:sp>
        <p:nvSpPr>
          <p:cNvPr id="3359" name="Google Shape;3359;p47"/>
          <p:cNvSpPr/>
          <p:nvPr/>
        </p:nvSpPr>
        <p:spPr>
          <a:xfrm>
            <a:off x="3059065" y="2450051"/>
            <a:ext cx="235500" cy="235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7"/>
          <p:cNvSpPr/>
          <p:nvPr/>
        </p:nvSpPr>
        <p:spPr>
          <a:xfrm>
            <a:off x="2001564" y="3500861"/>
            <a:ext cx="235500" cy="235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61" name="Google Shape;3361;p47"/>
          <p:cNvCxnSpPr>
            <a:stCxn id="3355" idx="1"/>
            <a:endCxn id="3359" idx="6"/>
          </p:cNvCxnSpPr>
          <p:nvPr/>
        </p:nvCxnSpPr>
        <p:spPr>
          <a:xfrm flipH="1">
            <a:off x="3294450" y="1608716"/>
            <a:ext cx="3146400" cy="959100"/>
          </a:xfrm>
          <a:prstGeom prst="bentConnector3">
            <a:avLst>
              <a:gd fmla="val 49998" name="adj1"/>
            </a:avLst>
          </a:prstGeom>
          <a:noFill/>
          <a:ln cap="flat" cmpd="sng" w="19050">
            <a:solidFill>
              <a:schemeClr val="lt1"/>
            </a:solidFill>
            <a:prstDash val="solid"/>
            <a:round/>
            <a:headEnd len="lg" w="lg" type="none"/>
            <a:tailEnd len="lg" w="lg" type="oval"/>
          </a:ln>
        </p:spPr>
      </p:cxnSp>
      <p:cxnSp>
        <p:nvCxnSpPr>
          <p:cNvPr id="3362" name="Google Shape;3362;p47"/>
          <p:cNvCxnSpPr>
            <a:stCxn id="3358" idx="1"/>
            <a:endCxn id="3360" idx="6"/>
          </p:cNvCxnSpPr>
          <p:nvPr/>
        </p:nvCxnSpPr>
        <p:spPr>
          <a:xfrm flipH="1">
            <a:off x="2236950" y="3279776"/>
            <a:ext cx="4203900" cy="338700"/>
          </a:xfrm>
          <a:prstGeom prst="bentConnector3">
            <a:avLst>
              <a:gd fmla="val 49999" name="adj1"/>
            </a:avLst>
          </a:prstGeom>
          <a:noFill/>
          <a:ln cap="flat" cmpd="sng" w="19050">
            <a:solidFill>
              <a:schemeClr val="lt1"/>
            </a:solidFill>
            <a:prstDash val="solid"/>
            <a:round/>
            <a:headEnd len="lg" w="lg" type="none"/>
            <a:tailEnd len="lg" w="lg" type="oval"/>
          </a:ln>
        </p:spPr>
      </p:cxnSp>
      <p:grpSp>
        <p:nvGrpSpPr>
          <p:cNvPr id="3363" name="Google Shape;3363;p47"/>
          <p:cNvGrpSpPr/>
          <p:nvPr/>
        </p:nvGrpSpPr>
        <p:grpSpPr>
          <a:xfrm rot="5400000">
            <a:off x="1888000" y="933075"/>
            <a:ext cx="98902" cy="553090"/>
            <a:chOff x="4898850" y="4820550"/>
            <a:chExt cx="98902" cy="553090"/>
          </a:xfrm>
        </p:grpSpPr>
        <p:sp>
          <p:nvSpPr>
            <p:cNvPr id="3364" name="Google Shape;3364;p4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2" name="Shape 3372"/>
        <p:cNvGrpSpPr/>
        <p:nvPr/>
      </p:nvGrpSpPr>
      <p:grpSpPr>
        <a:xfrm>
          <a:off x="0" y="0"/>
          <a:ext cx="0" cy="0"/>
          <a:chOff x="0" y="0"/>
          <a:chExt cx="0" cy="0"/>
        </a:xfrm>
      </p:grpSpPr>
      <p:sp>
        <p:nvSpPr>
          <p:cNvPr id="3373" name="Google Shape;3373;p48"/>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a:t>
            </a:r>
            <a:r>
              <a:rPr lang="en">
                <a:solidFill>
                  <a:schemeClr val="accent2"/>
                </a:solidFill>
              </a:rPr>
              <a:t>SHARE</a:t>
            </a:r>
            <a:endParaRPr>
              <a:solidFill>
                <a:schemeClr val="accent2"/>
              </a:solidFill>
            </a:endParaRPr>
          </a:p>
        </p:txBody>
      </p:sp>
      <p:sp>
        <p:nvSpPr>
          <p:cNvPr id="3374" name="Google Shape;3374;p48"/>
          <p:cNvSpPr txBox="1"/>
          <p:nvPr/>
        </p:nvSpPr>
        <p:spPr>
          <a:xfrm>
            <a:off x="713100" y="4342225"/>
            <a:ext cx="7717800" cy="2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PT Sans"/>
                <a:ea typeface="PT Sans"/>
                <a:cs typeface="PT Sans"/>
                <a:sym typeface="PT Sans"/>
              </a:rPr>
              <a:t>Follow the link in the graph to modify its data and then paste the new one here. For more info, </a:t>
            </a:r>
            <a:r>
              <a:rPr b="1" lang="en" sz="1200">
                <a:solidFill>
                  <a:schemeClr val="hlink"/>
                </a:solidFill>
                <a:uFill>
                  <a:noFill/>
                </a:uFill>
                <a:latin typeface="PT Sans"/>
                <a:ea typeface="PT Sans"/>
                <a:cs typeface="PT Sans"/>
                <a:sym typeface="PT Sans"/>
                <a:hlinkClick r:id="rId3"/>
              </a:rPr>
              <a:t>click here</a:t>
            </a:r>
            <a:endParaRPr b="1" sz="1200">
              <a:solidFill>
                <a:schemeClr val="lt1"/>
              </a:solidFill>
              <a:latin typeface="PT Sans"/>
              <a:ea typeface="PT Sans"/>
              <a:cs typeface="PT Sans"/>
              <a:sym typeface="PT Sans"/>
            </a:endParaRPr>
          </a:p>
        </p:txBody>
      </p:sp>
      <p:sp>
        <p:nvSpPr>
          <p:cNvPr id="3375" name="Google Shape;3375;p48"/>
          <p:cNvSpPr/>
          <p:nvPr/>
        </p:nvSpPr>
        <p:spPr>
          <a:xfrm>
            <a:off x="713101" y="1700550"/>
            <a:ext cx="16422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Sector 1</a:t>
            </a:r>
            <a:endParaRPr b="1" sz="1800">
              <a:solidFill>
                <a:schemeClr val="lt1"/>
              </a:solidFill>
              <a:latin typeface="Exo"/>
              <a:ea typeface="Exo"/>
              <a:cs typeface="Exo"/>
              <a:sym typeface="Exo"/>
            </a:endParaRPr>
          </a:p>
        </p:txBody>
      </p:sp>
      <p:sp>
        <p:nvSpPr>
          <p:cNvPr id="3376" name="Google Shape;3376;p48"/>
          <p:cNvSpPr txBox="1"/>
          <p:nvPr/>
        </p:nvSpPr>
        <p:spPr>
          <a:xfrm>
            <a:off x="713100" y="2159546"/>
            <a:ext cx="16422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Ceres is in the main asteroid belt</a:t>
            </a:r>
            <a:endParaRPr>
              <a:solidFill>
                <a:schemeClr val="lt1"/>
              </a:solidFill>
              <a:latin typeface="PT Sans"/>
              <a:ea typeface="PT Sans"/>
              <a:cs typeface="PT Sans"/>
              <a:sym typeface="PT Sans"/>
            </a:endParaRPr>
          </a:p>
        </p:txBody>
      </p:sp>
      <p:sp>
        <p:nvSpPr>
          <p:cNvPr id="3377" name="Google Shape;3377;p48"/>
          <p:cNvSpPr/>
          <p:nvPr/>
        </p:nvSpPr>
        <p:spPr>
          <a:xfrm>
            <a:off x="2695566" y="1700550"/>
            <a:ext cx="16422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Sector 2</a:t>
            </a:r>
            <a:endParaRPr b="1" sz="1800">
              <a:solidFill>
                <a:schemeClr val="lt1"/>
              </a:solidFill>
              <a:latin typeface="Exo"/>
              <a:ea typeface="Exo"/>
              <a:cs typeface="Exo"/>
              <a:sym typeface="Exo"/>
            </a:endParaRPr>
          </a:p>
        </p:txBody>
      </p:sp>
      <p:sp>
        <p:nvSpPr>
          <p:cNvPr id="3378" name="Google Shape;3378;p48"/>
          <p:cNvSpPr txBox="1"/>
          <p:nvPr/>
        </p:nvSpPr>
        <p:spPr>
          <a:xfrm>
            <a:off x="2695565" y="2159546"/>
            <a:ext cx="16422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Earth is where we all live </a:t>
            </a:r>
            <a:endParaRPr>
              <a:solidFill>
                <a:schemeClr val="lt1"/>
              </a:solidFill>
              <a:latin typeface="PT Sans"/>
              <a:ea typeface="PT Sans"/>
              <a:cs typeface="PT Sans"/>
              <a:sym typeface="PT Sans"/>
            </a:endParaRPr>
          </a:p>
        </p:txBody>
      </p:sp>
      <p:sp>
        <p:nvSpPr>
          <p:cNvPr id="3379" name="Google Shape;3379;p48"/>
          <p:cNvSpPr/>
          <p:nvPr/>
        </p:nvSpPr>
        <p:spPr>
          <a:xfrm>
            <a:off x="713101" y="3025291"/>
            <a:ext cx="16422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Sector 3</a:t>
            </a:r>
            <a:endParaRPr b="1" sz="1800">
              <a:solidFill>
                <a:schemeClr val="lt1"/>
              </a:solidFill>
              <a:latin typeface="Exo"/>
              <a:ea typeface="Exo"/>
              <a:cs typeface="Exo"/>
              <a:sym typeface="Exo"/>
            </a:endParaRPr>
          </a:p>
        </p:txBody>
      </p:sp>
      <p:sp>
        <p:nvSpPr>
          <p:cNvPr id="3380" name="Google Shape;3380;p48"/>
          <p:cNvSpPr txBox="1"/>
          <p:nvPr/>
        </p:nvSpPr>
        <p:spPr>
          <a:xfrm>
            <a:off x="713100" y="3484287"/>
            <a:ext cx="16422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Mars is actually a cold place</a:t>
            </a:r>
            <a:endParaRPr>
              <a:solidFill>
                <a:schemeClr val="lt1"/>
              </a:solidFill>
              <a:latin typeface="PT Sans"/>
              <a:ea typeface="PT Sans"/>
              <a:cs typeface="PT Sans"/>
              <a:sym typeface="PT Sans"/>
            </a:endParaRPr>
          </a:p>
        </p:txBody>
      </p:sp>
      <p:sp>
        <p:nvSpPr>
          <p:cNvPr id="3381" name="Google Shape;3381;p48"/>
          <p:cNvSpPr/>
          <p:nvPr/>
        </p:nvSpPr>
        <p:spPr>
          <a:xfrm>
            <a:off x="2695566" y="3025291"/>
            <a:ext cx="16422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Sector 4</a:t>
            </a:r>
            <a:endParaRPr b="1" sz="1800">
              <a:solidFill>
                <a:schemeClr val="lt1"/>
              </a:solidFill>
              <a:latin typeface="Exo"/>
              <a:ea typeface="Exo"/>
              <a:cs typeface="Exo"/>
              <a:sym typeface="Exo"/>
            </a:endParaRPr>
          </a:p>
        </p:txBody>
      </p:sp>
      <p:sp>
        <p:nvSpPr>
          <p:cNvPr id="3382" name="Google Shape;3382;p48"/>
          <p:cNvSpPr txBox="1"/>
          <p:nvPr/>
        </p:nvSpPr>
        <p:spPr>
          <a:xfrm>
            <a:off x="2695565" y="3484287"/>
            <a:ext cx="16422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Mercury is the smallest planet</a:t>
            </a:r>
            <a:endParaRPr>
              <a:solidFill>
                <a:schemeClr val="lt1"/>
              </a:solidFill>
              <a:latin typeface="PT Sans"/>
              <a:ea typeface="PT Sans"/>
              <a:cs typeface="PT Sans"/>
              <a:sym typeface="PT Sans"/>
            </a:endParaRPr>
          </a:p>
        </p:txBody>
      </p:sp>
      <p:sp>
        <p:nvSpPr>
          <p:cNvPr id="3383" name="Google Shape;3383;p48"/>
          <p:cNvSpPr/>
          <p:nvPr/>
        </p:nvSpPr>
        <p:spPr>
          <a:xfrm rot="10800000">
            <a:off x="8367395" y="11709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4" name="Google Shape;3384;p48" title="Gráfico">
            <a:hlinkClick r:id="rId4"/>
          </p:cNvPr>
          <p:cNvPicPr preferRelativeResize="0"/>
          <p:nvPr/>
        </p:nvPicPr>
        <p:blipFill>
          <a:blip r:embed="rId5">
            <a:alphaModFix/>
          </a:blip>
          <a:stretch>
            <a:fillRect/>
          </a:stretch>
        </p:blipFill>
        <p:spPr>
          <a:xfrm>
            <a:off x="4412900" y="1257150"/>
            <a:ext cx="4641549" cy="2912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88" name="Shape 3388"/>
        <p:cNvGrpSpPr/>
        <p:nvPr/>
      </p:nvGrpSpPr>
      <p:grpSpPr>
        <a:xfrm>
          <a:off x="0" y="0"/>
          <a:ext cx="0" cy="0"/>
          <a:chOff x="0" y="0"/>
          <a:chExt cx="0" cy="0"/>
        </a:xfrm>
      </p:grpSpPr>
      <p:sp>
        <p:nvSpPr>
          <p:cNvPr id="3389" name="Google Shape;3389;p49"/>
          <p:cNvSpPr txBox="1"/>
          <p:nvPr>
            <p:ph idx="1" type="body"/>
          </p:nvPr>
        </p:nvSpPr>
        <p:spPr>
          <a:xfrm>
            <a:off x="1109550" y="4079027"/>
            <a:ext cx="6924900" cy="44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grpSp>
        <p:nvGrpSpPr>
          <p:cNvPr id="3390" name="Google Shape;3390;p49"/>
          <p:cNvGrpSpPr/>
          <p:nvPr/>
        </p:nvGrpSpPr>
        <p:grpSpPr>
          <a:xfrm>
            <a:off x="8058476" y="4879932"/>
            <a:ext cx="1252897" cy="51000"/>
            <a:chOff x="2915381" y="4104819"/>
            <a:chExt cx="1252897" cy="51000"/>
          </a:xfrm>
        </p:grpSpPr>
        <p:sp>
          <p:nvSpPr>
            <p:cNvPr id="3391" name="Google Shape;3391;p49"/>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9"/>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9"/>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9"/>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9"/>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9"/>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9"/>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9"/>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9"/>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9"/>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9"/>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9"/>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9"/>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9"/>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5" name="Google Shape;3405;p49"/>
          <p:cNvSpPr/>
          <p:nvPr/>
        </p:nvSpPr>
        <p:spPr>
          <a:xfrm flipH="1">
            <a:off x="8554554" y="85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6" name="Google Shape;3406;p49"/>
          <p:cNvGrpSpPr/>
          <p:nvPr/>
        </p:nvGrpSpPr>
        <p:grpSpPr>
          <a:xfrm flipH="1" rot="5400000">
            <a:off x="8517601" y="-295650"/>
            <a:ext cx="302065" cy="1520982"/>
            <a:chOff x="-108754" y="2690919"/>
            <a:chExt cx="302065" cy="1520982"/>
          </a:xfrm>
        </p:grpSpPr>
        <p:sp>
          <p:nvSpPr>
            <p:cNvPr id="3407" name="Google Shape;3407;p4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2" name="Google Shape;3412;p49"/>
          <p:cNvGrpSpPr/>
          <p:nvPr/>
        </p:nvGrpSpPr>
        <p:grpSpPr>
          <a:xfrm>
            <a:off x="7805645" y="2296729"/>
            <a:ext cx="2297800" cy="347400"/>
            <a:chOff x="7805645" y="2296729"/>
            <a:chExt cx="2297800" cy="347400"/>
          </a:xfrm>
        </p:grpSpPr>
        <p:sp>
          <p:nvSpPr>
            <p:cNvPr id="3413" name="Google Shape;3413;p49"/>
            <p:cNvSpPr/>
            <p:nvPr/>
          </p:nvSpPr>
          <p:spPr>
            <a:xfrm flipH="1">
              <a:off x="8108745" y="2576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9"/>
            <p:cNvSpPr/>
            <p:nvPr/>
          </p:nvSpPr>
          <p:spPr>
            <a:xfrm flipH="1">
              <a:off x="7805645" y="2296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5" name="Google Shape;3415;p49"/>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6" name="Google Shape;3416;p49"/>
          <p:cNvGrpSpPr/>
          <p:nvPr/>
        </p:nvGrpSpPr>
        <p:grpSpPr>
          <a:xfrm rot="10800000">
            <a:off x="-11" y="398178"/>
            <a:ext cx="883262" cy="242091"/>
            <a:chOff x="2300350" y="2601250"/>
            <a:chExt cx="2275275" cy="623625"/>
          </a:xfrm>
        </p:grpSpPr>
        <p:sp>
          <p:nvSpPr>
            <p:cNvPr id="3417" name="Google Shape;3417;p4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3" name="Google Shape;3423;p49"/>
          <p:cNvGrpSpPr/>
          <p:nvPr/>
        </p:nvGrpSpPr>
        <p:grpSpPr>
          <a:xfrm>
            <a:off x="442736" y="3589512"/>
            <a:ext cx="1105976" cy="133969"/>
            <a:chOff x="8183182" y="663852"/>
            <a:chExt cx="1475028" cy="178673"/>
          </a:xfrm>
        </p:grpSpPr>
        <p:grpSp>
          <p:nvGrpSpPr>
            <p:cNvPr id="3424" name="Google Shape;3424;p49"/>
            <p:cNvGrpSpPr/>
            <p:nvPr/>
          </p:nvGrpSpPr>
          <p:grpSpPr>
            <a:xfrm>
              <a:off x="8183182" y="774425"/>
              <a:ext cx="1178025" cy="68100"/>
              <a:chOff x="2024450" y="204150"/>
              <a:chExt cx="1178025" cy="68100"/>
            </a:xfrm>
          </p:grpSpPr>
          <p:sp>
            <p:nvSpPr>
              <p:cNvPr id="3425" name="Google Shape;3425;p4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5" name="Google Shape;3435;p49"/>
            <p:cNvGrpSpPr/>
            <p:nvPr/>
          </p:nvGrpSpPr>
          <p:grpSpPr>
            <a:xfrm>
              <a:off x="8480185" y="663852"/>
              <a:ext cx="1178025" cy="68100"/>
              <a:chOff x="2024450" y="204150"/>
              <a:chExt cx="1178025" cy="68100"/>
            </a:xfrm>
          </p:grpSpPr>
          <p:sp>
            <p:nvSpPr>
              <p:cNvPr id="3436" name="Google Shape;3436;p4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9" name="Shape 3449"/>
        <p:cNvGrpSpPr/>
        <p:nvPr/>
      </p:nvGrpSpPr>
      <p:grpSpPr>
        <a:xfrm>
          <a:off x="0" y="0"/>
          <a:ext cx="0" cy="0"/>
          <a:chOff x="0" y="0"/>
          <a:chExt cx="0" cy="0"/>
        </a:xfrm>
      </p:grpSpPr>
      <p:sp>
        <p:nvSpPr>
          <p:cNvPr id="3450" name="Google Shape;3450;p50"/>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COMPETITION </a:t>
            </a:r>
            <a:r>
              <a:rPr lang="en">
                <a:solidFill>
                  <a:schemeClr val="accent2"/>
                </a:solidFill>
              </a:rPr>
              <a:t>ANALYSIS</a:t>
            </a:r>
            <a:r>
              <a:rPr lang="en"/>
              <a:t> TABLE</a:t>
            </a:r>
            <a:endParaRPr/>
          </a:p>
        </p:txBody>
      </p:sp>
      <p:graphicFrame>
        <p:nvGraphicFramePr>
          <p:cNvPr id="3451" name="Google Shape;3451;p50"/>
          <p:cNvGraphicFramePr/>
          <p:nvPr/>
        </p:nvGraphicFramePr>
        <p:xfrm>
          <a:off x="1009788" y="1447526"/>
          <a:ext cx="3000000" cy="3000000"/>
        </p:xfrm>
        <a:graphic>
          <a:graphicData uri="http://schemas.openxmlformats.org/drawingml/2006/table">
            <a:tbl>
              <a:tblPr>
                <a:noFill/>
                <a:tableStyleId>{3A61FBF4-15CC-4042-A51C-CBEFFFFAC4A9}</a:tableStyleId>
              </a:tblPr>
              <a:tblGrid>
                <a:gridCol w="1384975"/>
                <a:gridCol w="1367750"/>
                <a:gridCol w="1383550"/>
                <a:gridCol w="1369375"/>
                <a:gridCol w="1367700"/>
              </a:tblGrid>
              <a:tr h="731500">
                <a:tc>
                  <a:txBody>
                    <a:bodyPr/>
                    <a:lstStyle/>
                    <a:p>
                      <a:pPr indent="0" lvl="0" marL="0" rtl="0" algn="r">
                        <a:spcBef>
                          <a:spcPts val="0"/>
                        </a:spcBef>
                        <a:spcAft>
                          <a:spcPts val="0"/>
                        </a:spcAft>
                        <a:buNone/>
                      </a:pPr>
                      <a:r>
                        <a:t/>
                      </a:r>
                      <a:endParaRPr>
                        <a:solidFill>
                          <a:schemeClr val="lt1"/>
                        </a:solidFill>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PT Sans"/>
                          <a:ea typeface="PT Sans"/>
                          <a:cs typeface="PT Sans"/>
                          <a:sym typeface="PT Sans"/>
                        </a:rPr>
                        <a:t>Company 1</a:t>
                      </a:r>
                      <a:endParaRPr b="1" sz="1800">
                        <a:solidFill>
                          <a:schemeClr val="lt1"/>
                        </a:solidFill>
                        <a:latin typeface="PT Sans"/>
                        <a:ea typeface="PT Sans"/>
                        <a:cs typeface="PT Sans"/>
                        <a:sym typeface="PT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PT Sans"/>
                          <a:ea typeface="PT Sans"/>
                          <a:cs typeface="PT Sans"/>
                          <a:sym typeface="PT Sans"/>
                        </a:rPr>
                        <a:t>Company 2</a:t>
                      </a:r>
                      <a:endParaRPr>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PT Sans"/>
                          <a:ea typeface="PT Sans"/>
                          <a:cs typeface="PT Sans"/>
                          <a:sym typeface="PT Sans"/>
                        </a:rPr>
                        <a:t>Company 3</a:t>
                      </a:r>
                      <a:endParaRPr>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rtl="0" algn="ctr">
                        <a:spcBef>
                          <a:spcPts val="0"/>
                        </a:spcBef>
                        <a:spcAft>
                          <a:spcPts val="0"/>
                        </a:spcAft>
                        <a:buNone/>
                      </a:pPr>
                      <a:r>
                        <a:rPr b="1" lang="en" sz="1800">
                          <a:solidFill>
                            <a:schemeClr val="lt1"/>
                          </a:solidFill>
                          <a:latin typeface="PT Sans"/>
                          <a:ea typeface="PT Sans"/>
                          <a:cs typeface="PT Sans"/>
                          <a:sym typeface="PT Sans"/>
                        </a:rPr>
                        <a:t>Company 4</a:t>
                      </a:r>
                      <a:endParaRPr b="1" sz="1800">
                        <a:solidFill>
                          <a:schemeClr val="lt1"/>
                        </a:solidFill>
                        <a:latin typeface="PT Sans"/>
                        <a:ea typeface="PT Sans"/>
                        <a:cs typeface="PT Sans"/>
                        <a:sym typeface="PT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r>
              <a:tr h="693675">
                <a:tc>
                  <a:txBody>
                    <a:bodyPr/>
                    <a:lstStyle/>
                    <a:p>
                      <a:pPr indent="0" lvl="0" marL="0" rtl="0" algn="r">
                        <a:spcBef>
                          <a:spcPts val="0"/>
                        </a:spcBef>
                        <a:spcAft>
                          <a:spcPts val="0"/>
                        </a:spcAft>
                        <a:buClr>
                          <a:schemeClr val="dk1"/>
                        </a:buClr>
                        <a:buSzPts val="1100"/>
                        <a:buFont typeface="Arial"/>
                        <a:buNone/>
                      </a:pPr>
                      <a:r>
                        <a:rPr b="1" lang="en" sz="1800">
                          <a:solidFill>
                            <a:schemeClr val="lt1"/>
                          </a:solidFill>
                          <a:latin typeface="PT Sans"/>
                          <a:ea typeface="PT Sans"/>
                          <a:cs typeface="PT Sans"/>
                          <a:sym typeface="PT Sans"/>
                        </a:rPr>
                        <a:t>Power</a:t>
                      </a:r>
                      <a:endParaRPr>
                        <a:solidFill>
                          <a:schemeClr val="lt1"/>
                        </a:solidFill>
                      </a:endParaRPr>
                    </a:p>
                  </a:txBody>
                  <a:tcPr marT="91425" marB="91425" marR="18287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693900">
                <a:tc>
                  <a:txBody>
                    <a:bodyPr/>
                    <a:lstStyle/>
                    <a:p>
                      <a:pPr indent="0" lvl="0" marL="0" rtl="0" algn="r">
                        <a:spcBef>
                          <a:spcPts val="0"/>
                        </a:spcBef>
                        <a:spcAft>
                          <a:spcPts val="0"/>
                        </a:spcAft>
                        <a:buClr>
                          <a:schemeClr val="dk1"/>
                        </a:buClr>
                        <a:buSzPts val="1100"/>
                        <a:buFont typeface="Arial"/>
                        <a:buNone/>
                      </a:pPr>
                      <a:r>
                        <a:rPr b="1" lang="en" sz="1800">
                          <a:solidFill>
                            <a:schemeClr val="lt1"/>
                          </a:solidFill>
                          <a:latin typeface="PT Sans"/>
                          <a:ea typeface="PT Sans"/>
                          <a:cs typeface="PT Sans"/>
                          <a:sym typeface="PT Sans"/>
                        </a:rPr>
                        <a:t>Staffing</a:t>
                      </a:r>
                      <a:endParaRPr>
                        <a:solidFill>
                          <a:schemeClr val="lt1"/>
                        </a:solidFill>
                      </a:endParaRPr>
                    </a:p>
                  </a:txBody>
                  <a:tcPr marT="91425" marB="91425" marR="18287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693700">
                <a:tc>
                  <a:txBody>
                    <a:bodyPr/>
                    <a:lstStyle/>
                    <a:p>
                      <a:pPr indent="0" lvl="0" marL="0" rtl="0" algn="r">
                        <a:spcBef>
                          <a:spcPts val="0"/>
                        </a:spcBef>
                        <a:spcAft>
                          <a:spcPts val="0"/>
                        </a:spcAft>
                        <a:buClr>
                          <a:schemeClr val="dk1"/>
                        </a:buClr>
                        <a:buSzPts val="1100"/>
                        <a:buFont typeface="Arial"/>
                        <a:buNone/>
                      </a:pPr>
                      <a:r>
                        <a:rPr b="1" lang="en" sz="1800">
                          <a:solidFill>
                            <a:schemeClr val="lt1"/>
                          </a:solidFill>
                          <a:latin typeface="PT Sans"/>
                          <a:ea typeface="PT Sans"/>
                          <a:cs typeface="PT Sans"/>
                          <a:sym typeface="PT Sans"/>
                        </a:rPr>
                        <a:t>Taxes</a:t>
                      </a:r>
                      <a:endParaRPr>
                        <a:solidFill>
                          <a:schemeClr val="lt1"/>
                        </a:solidFill>
                      </a:endParaRPr>
                    </a:p>
                  </a:txBody>
                  <a:tcPr marT="91425" marB="91425" marR="18287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grpSp>
        <p:nvGrpSpPr>
          <p:cNvPr id="3452" name="Google Shape;3452;p50"/>
          <p:cNvGrpSpPr/>
          <p:nvPr/>
        </p:nvGrpSpPr>
        <p:grpSpPr>
          <a:xfrm rot="-5400000">
            <a:off x="8110314" y="2450703"/>
            <a:ext cx="883262" cy="242091"/>
            <a:chOff x="2300350" y="2601250"/>
            <a:chExt cx="2275275" cy="623625"/>
          </a:xfrm>
        </p:grpSpPr>
        <p:sp>
          <p:nvSpPr>
            <p:cNvPr id="3453" name="Google Shape;3453;p5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50"/>
          <p:cNvGrpSpPr/>
          <p:nvPr/>
        </p:nvGrpSpPr>
        <p:grpSpPr>
          <a:xfrm>
            <a:off x="5343367" y="251416"/>
            <a:ext cx="1105976" cy="133969"/>
            <a:chOff x="8183182" y="663852"/>
            <a:chExt cx="1475028" cy="178673"/>
          </a:xfrm>
        </p:grpSpPr>
        <p:grpSp>
          <p:nvGrpSpPr>
            <p:cNvPr id="3460" name="Google Shape;3460;p50"/>
            <p:cNvGrpSpPr/>
            <p:nvPr/>
          </p:nvGrpSpPr>
          <p:grpSpPr>
            <a:xfrm>
              <a:off x="8183182" y="774425"/>
              <a:ext cx="1178025" cy="68100"/>
              <a:chOff x="2024450" y="204150"/>
              <a:chExt cx="1178025" cy="68100"/>
            </a:xfrm>
          </p:grpSpPr>
          <p:sp>
            <p:nvSpPr>
              <p:cNvPr id="3461" name="Google Shape;3461;p5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1" name="Google Shape;3471;p50"/>
            <p:cNvGrpSpPr/>
            <p:nvPr/>
          </p:nvGrpSpPr>
          <p:grpSpPr>
            <a:xfrm>
              <a:off x="8480185" y="663852"/>
              <a:ext cx="1178025" cy="68100"/>
              <a:chOff x="2024450" y="204150"/>
              <a:chExt cx="1178025" cy="68100"/>
            </a:xfrm>
          </p:grpSpPr>
          <p:sp>
            <p:nvSpPr>
              <p:cNvPr id="3472" name="Google Shape;3472;p5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82" name="Google Shape;3482;p50"/>
          <p:cNvGrpSpPr/>
          <p:nvPr/>
        </p:nvGrpSpPr>
        <p:grpSpPr>
          <a:xfrm rot="5400000">
            <a:off x="4199250" y="4304299"/>
            <a:ext cx="98902" cy="553090"/>
            <a:chOff x="4898850" y="4820550"/>
            <a:chExt cx="98902" cy="553090"/>
          </a:xfrm>
        </p:grpSpPr>
        <p:sp>
          <p:nvSpPr>
            <p:cNvPr id="3483" name="Google Shape;3483;p5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8" name="Google Shape;3488;p50"/>
          <p:cNvGrpSpPr/>
          <p:nvPr/>
        </p:nvGrpSpPr>
        <p:grpSpPr>
          <a:xfrm>
            <a:off x="2909000" y="2353863"/>
            <a:ext cx="339253" cy="339253"/>
            <a:chOff x="2085525" y="4992125"/>
            <a:chExt cx="481825" cy="481825"/>
          </a:xfrm>
        </p:grpSpPr>
        <p:sp>
          <p:nvSpPr>
            <p:cNvPr id="3489" name="Google Shape;3489;p5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90" name="Google Shape;3490;p5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91" name="Google Shape;3491;p50"/>
          <p:cNvGrpSpPr/>
          <p:nvPr/>
        </p:nvGrpSpPr>
        <p:grpSpPr>
          <a:xfrm>
            <a:off x="2908995" y="3052007"/>
            <a:ext cx="339253" cy="339253"/>
            <a:chOff x="1492675" y="4992125"/>
            <a:chExt cx="481825" cy="481825"/>
          </a:xfrm>
        </p:grpSpPr>
        <p:sp>
          <p:nvSpPr>
            <p:cNvPr id="3492" name="Google Shape;3492;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93" name="Google Shape;3493;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94" name="Google Shape;3494;p50"/>
          <p:cNvGrpSpPr/>
          <p:nvPr/>
        </p:nvGrpSpPr>
        <p:grpSpPr>
          <a:xfrm>
            <a:off x="2908999" y="3739132"/>
            <a:ext cx="339253" cy="339253"/>
            <a:chOff x="2085525" y="4992125"/>
            <a:chExt cx="481825" cy="481825"/>
          </a:xfrm>
        </p:grpSpPr>
        <p:sp>
          <p:nvSpPr>
            <p:cNvPr id="3495" name="Google Shape;3495;p5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96" name="Google Shape;3496;p5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97" name="Google Shape;3497;p50"/>
          <p:cNvGrpSpPr/>
          <p:nvPr/>
        </p:nvGrpSpPr>
        <p:grpSpPr>
          <a:xfrm>
            <a:off x="4276749" y="3739132"/>
            <a:ext cx="339253" cy="339253"/>
            <a:chOff x="2085525" y="4992125"/>
            <a:chExt cx="481825" cy="481825"/>
          </a:xfrm>
        </p:grpSpPr>
        <p:sp>
          <p:nvSpPr>
            <p:cNvPr id="3498" name="Google Shape;3498;p5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99" name="Google Shape;3499;p5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00" name="Google Shape;3500;p50"/>
          <p:cNvGrpSpPr/>
          <p:nvPr/>
        </p:nvGrpSpPr>
        <p:grpSpPr>
          <a:xfrm>
            <a:off x="5661961" y="3052007"/>
            <a:ext cx="339253" cy="339253"/>
            <a:chOff x="2085525" y="4992125"/>
            <a:chExt cx="481825" cy="481825"/>
          </a:xfrm>
        </p:grpSpPr>
        <p:sp>
          <p:nvSpPr>
            <p:cNvPr id="3501" name="Google Shape;3501;p5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02" name="Google Shape;3502;p5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03" name="Google Shape;3503;p50"/>
          <p:cNvGrpSpPr/>
          <p:nvPr/>
        </p:nvGrpSpPr>
        <p:grpSpPr>
          <a:xfrm>
            <a:off x="7029674" y="3052007"/>
            <a:ext cx="339253" cy="339253"/>
            <a:chOff x="2085525" y="4992125"/>
            <a:chExt cx="481825" cy="481825"/>
          </a:xfrm>
        </p:grpSpPr>
        <p:sp>
          <p:nvSpPr>
            <p:cNvPr id="3504" name="Google Shape;3504;p5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05" name="Google Shape;3505;p5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06" name="Google Shape;3506;p50"/>
          <p:cNvGrpSpPr/>
          <p:nvPr/>
        </p:nvGrpSpPr>
        <p:grpSpPr>
          <a:xfrm>
            <a:off x="4276745" y="3052007"/>
            <a:ext cx="339253" cy="339253"/>
            <a:chOff x="1492675" y="4992125"/>
            <a:chExt cx="481825" cy="481825"/>
          </a:xfrm>
        </p:grpSpPr>
        <p:sp>
          <p:nvSpPr>
            <p:cNvPr id="3507" name="Google Shape;3507;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08" name="Google Shape;3508;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09" name="Google Shape;3509;p50"/>
          <p:cNvGrpSpPr/>
          <p:nvPr/>
        </p:nvGrpSpPr>
        <p:grpSpPr>
          <a:xfrm>
            <a:off x="4276745" y="2353863"/>
            <a:ext cx="339253" cy="339253"/>
            <a:chOff x="1492675" y="4992125"/>
            <a:chExt cx="481825" cy="481825"/>
          </a:xfrm>
        </p:grpSpPr>
        <p:sp>
          <p:nvSpPr>
            <p:cNvPr id="3510" name="Google Shape;3510;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11" name="Google Shape;3511;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12" name="Google Shape;3512;p50"/>
          <p:cNvGrpSpPr/>
          <p:nvPr/>
        </p:nvGrpSpPr>
        <p:grpSpPr>
          <a:xfrm>
            <a:off x="5661961" y="2353863"/>
            <a:ext cx="339253" cy="339253"/>
            <a:chOff x="2085525" y="4992125"/>
            <a:chExt cx="481825" cy="481825"/>
          </a:xfrm>
        </p:grpSpPr>
        <p:sp>
          <p:nvSpPr>
            <p:cNvPr id="3513" name="Google Shape;3513;p5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14" name="Google Shape;3514;p5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15" name="Google Shape;3515;p50"/>
          <p:cNvGrpSpPr/>
          <p:nvPr/>
        </p:nvGrpSpPr>
        <p:grpSpPr>
          <a:xfrm>
            <a:off x="5661958" y="3739132"/>
            <a:ext cx="339253" cy="339253"/>
            <a:chOff x="1492675" y="4992125"/>
            <a:chExt cx="481825" cy="481825"/>
          </a:xfrm>
        </p:grpSpPr>
        <p:sp>
          <p:nvSpPr>
            <p:cNvPr id="3516" name="Google Shape;3516;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17" name="Google Shape;3517;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18" name="Google Shape;3518;p50"/>
          <p:cNvGrpSpPr/>
          <p:nvPr/>
        </p:nvGrpSpPr>
        <p:grpSpPr>
          <a:xfrm>
            <a:off x="7047158" y="3739132"/>
            <a:ext cx="339253" cy="339253"/>
            <a:chOff x="1492675" y="4992125"/>
            <a:chExt cx="481825" cy="481825"/>
          </a:xfrm>
        </p:grpSpPr>
        <p:sp>
          <p:nvSpPr>
            <p:cNvPr id="3519" name="Google Shape;3519;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20" name="Google Shape;3520;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21" name="Google Shape;3521;p50"/>
          <p:cNvGrpSpPr/>
          <p:nvPr/>
        </p:nvGrpSpPr>
        <p:grpSpPr>
          <a:xfrm>
            <a:off x="7047158" y="2353863"/>
            <a:ext cx="339253" cy="339253"/>
            <a:chOff x="1492675" y="4992125"/>
            <a:chExt cx="481825" cy="481825"/>
          </a:xfrm>
        </p:grpSpPr>
        <p:sp>
          <p:nvSpPr>
            <p:cNvPr id="3522" name="Google Shape;3522;p5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23" name="Google Shape;3523;p5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24" name="Google Shape;3524;p50"/>
          <p:cNvGrpSpPr/>
          <p:nvPr/>
        </p:nvGrpSpPr>
        <p:grpSpPr>
          <a:xfrm flipH="1">
            <a:off x="-1562055" y="3490391"/>
            <a:ext cx="2297800" cy="347400"/>
            <a:chOff x="7644195" y="3512791"/>
            <a:chExt cx="2297800" cy="347400"/>
          </a:xfrm>
        </p:grpSpPr>
        <p:sp>
          <p:nvSpPr>
            <p:cNvPr id="3525" name="Google Shape;3525;p50"/>
            <p:cNvSpPr/>
            <p:nvPr/>
          </p:nvSpPr>
          <p:spPr>
            <a:xfrm flipH="1">
              <a:off x="7947295" y="37920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0"/>
            <p:cNvSpPr/>
            <p:nvPr/>
          </p:nvSpPr>
          <p:spPr>
            <a:xfrm flipH="1">
              <a:off x="7644195" y="35127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0" name="Shape 3530"/>
        <p:cNvGrpSpPr/>
        <p:nvPr/>
      </p:nvGrpSpPr>
      <p:grpSpPr>
        <a:xfrm>
          <a:off x="0" y="0"/>
          <a:ext cx="0" cy="0"/>
          <a:chOff x="0" y="0"/>
          <a:chExt cx="0" cy="0"/>
        </a:xfrm>
      </p:grpSpPr>
      <p:sp>
        <p:nvSpPr>
          <p:cNvPr id="3531" name="Google Shape;3531;p51"/>
          <p:cNvSpPr txBox="1"/>
          <p:nvPr>
            <p:ph type="title"/>
          </p:nvPr>
        </p:nvSpPr>
        <p:spPr>
          <a:xfrm>
            <a:off x="713100" y="2310138"/>
            <a:ext cx="75834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MARKETING </a:t>
            </a:r>
            <a:r>
              <a:rPr lang="en">
                <a:solidFill>
                  <a:schemeClr val="accent2"/>
                </a:solidFill>
              </a:rPr>
              <a:t>PLAN</a:t>
            </a:r>
            <a:endParaRPr>
              <a:solidFill>
                <a:schemeClr val="accent2"/>
              </a:solidFill>
            </a:endParaRPr>
          </a:p>
        </p:txBody>
      </p:sp>
      <p:sp>
        <p:nvSpPr>
          <p:cNvPr id="3532" name="Google Shape;3532;p51"/>
          <p:cNvSpPr txBox="1"/>
          <p:nvPr>
            <p:ph idx="1" type="subTitle"/>
          </p:nvPr>
        </p:nvSpPr>
        <p:spPr>
          <a:xfrm>
            <a:off x="3567000" y="3208800"/>
            <a:ext cx="4729500" cy="733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sp>
        <p:nvSpPr>
          <p:cNvPr id="3533" name="Google Shape;3533;p51"/>
          <p:cNvSpPr txBox="1"/>
          <p:nvPr>
            <p:ph idx="2" type="title"/>
          </p:nvPr>
        </p:nvSpPr>
        <p:spPr>
          <a:xfrm>
            <a:off x="5961000" y="1332575"/>
            <a:ext cx="2335500" cy="920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grpSp>
        <p:nvGrpSpPr>
          <p:cNvPr id="3534" name="Google Shape;3534;p51"/>
          <p:cNvGrpSpPr/>
          <p:nvPr/>
        </p:nvGrpSpPr>
        <p:grpSpPr>
          <a:xfrm flipH="1">
            <a:off x="1974727" y="3700403"/>
            <a:ext cx="883262" cy="242091"/>
            <a:chOff x="2300350" y="2601250"/>
            <a:chExt cx="2275275" cy="623625"/>
          </a:xfrm>
        </p:grpSpPr>
        <p:sp>
          <p:nvSpPr>
            <p:cNvPr id="3535" name="Google Shape;3535;p5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1" name="Google Shape;3541;p51"/>
          <p:cNvGrpSpPr/>
          <p:nvPr/>
        </p:nvGrpSpPr>
        <p:grpSpPr>
          <a:xfrm rot="5400000">
            <a:off x="2372875" y="1324825"/>
            <a:ext cx="98902" cy="553090"/>
            <a:chOff x="4898850" y="4820550"/>
            <a:chExt cx="98902" cy="553090"/>
          </a:xfrm>
        </p:grpSpPr>
        <p:sp>
          <p:nvSpPr>
            <p:cNvPr id="3542" name="Google Shape;3542;p5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7" name="Google Shape;3547;p51"/>
          <p:cNvGrpSpPr/>
          <p:nvPr/>
        </p:nvGrpSpPr>
        <p:grpSpPr>
          <a:xfrm>
            <a:off x="4886167" y="996591"/>
            <a:ext cx="1105976" cy="133969"/>
            <a:chOff x="8183182" y="663852"/>
            <a:chExt cx="1475028" cy="178673"/>
          </a:xfrm>
        </p:grpSpPr>
        <p:grpSp>
          <p:nvGrpSpPr>
            <p:cNvPr id="3548" name="Google Shape;3548;p51"/>
            <p:cNvGrpSpPr/>
            <p:nvPr/>
          </p:nvGrpSpPr>
          <p:grpSpPr>
            <a:xfrm>
              <a:off x="8183182" y="774425"/>
              <a:ext cx="1178025" cy="68100"/>
              <a:chOff x="2024450" y="204150"/>
              <a:chExt cx="1178025" cy="68100"/>
            </a:xfrm>
          </p:grpSpPr>
          <p:sp>
            <p:nvSpPr>
              <p:cNvPr id="3549" name="Google Shape;3549;p5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9" name="Google Shape;3559;p51"/>
            <p:cNvGrpSpPr/>
            <p:nvPr/>
          </p:nvGrpSpPr>
          <p:grpSpPr>
            <a:xfrm>
              <a:off x="8480185" y="663852"/>
              <a:ext cx="1178025" cy="68100"/>
              <a:chOff x="2024450" y="204150"/>
              <a:chExt cx="1178025" cy="68100"/>
            </a:xfrm>
          </p:grpSpPr>
          <p:sp>
            <p:nvSpPr>
              <p:cNvPr id="3560" name="Google Shape;3560;p5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70" name="Google Shape;3570;p51"/>
          <p:cNvGrpSpPr/>
          <p:nvPr/>
        </p:nvGrpSpPr>
        <p:grpSpPr>
          <a:xfrm>
            <a:off x="5447301" y="4536119"/>
            <a:ext cx="1252897" cy="51000"/>
            <a:chOff x="2915381" y="4104819"/>
            <a:chExt cx="1252897" cy="51000"/>
          </a:xfrm>
        </p:grpSpPr>
        <p:sp>
          <p:nvSpPr>
            <p:cNvPr id="3571" name="Google Shape;3571;p51"/>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1"/>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1"/>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1"/>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1"/>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1"/>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1"/>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1"/>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1"/>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1"/>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1"/>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1"/>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1"/>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1"/>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5" name="Google Shape;3585;p51"/>
          <p:cNvGrpSpPr/>
          <p:nvPr/>
        </p:nvGrpSpPr>
        <p:grpSpPr>
          <a:xfrm rot="10800000">
            <a:off x="3913164" y="1623828"/>
            <a:ext cx="883262" cy="242091"/>
            <a:chOff x="2300350" y="2601250"/>
            <a:chExt cx="2275275" cy="623625"/>
          </a:xfrm>
        </p:grpSpPr>
        <p:sp>
          <p:nvSpPr>
            <p:cNvPr id="3586" name="Google Shape;3586;p5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5" name="Shape 3595"/>
        <p:cNvGrpSpPr/>
        <p:nvPr/>
      </p:nvGrpSpPr>
      <p:grpSpPr>
        <a:xfrm>
          <a:off x="0" y="0"/>
          <a:ext cx="0" cy="0"/>
          <a:chOff x="0" y="0"/>
          <a:chExt cx="0" cy="0"/>
        </a:xfrm>
      </p:grpSpPr>
      <p:sp>
        <p:nvSpPr>
          <p:cNvPr id="3596" name="Google Shape;3596;p52"/>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accent2"/>
                </a:solidFill>
              </a:rPr>
              <a:t>SERVICES</a:t>
            </a:r>
            <a:endParaRPr>
              <a:solidFill>
                <a:schemeClr val="accent2"/>
              </a:solidFill>
            </a:endParaRPr>
          </a:p>
        </p:txBody>
      </p:sp>
      <p:sp>
        <p:nvSpPr>
          <p:cNvPr id="3597" name="Google Shape;3597;p52"/>
          <p:cNvSpPr txBox="1"/>
          <p:nvPr>
            <p:ph idx="2" type="title"/>
          </p:nvPr>
        </p:nvSpPr>
        <p:spPr>
          <a:xfrm>
            <a:off x="2152068" y="1512817"/>
            <a:ext cx="1827900" cy="273900"/>
          </a:xfrm>
          <a:prstGeom prst="rect">
            <a:avLst/>
          </a:prstGeom>
        </p:spPr>
        <p:txBody>
          <a:bodyPr anchorCtr="0" anchor="ctr" bIns="91425" lIns="91425" spcFirstLastPara="1" rIns="112625" wrap="square" tIns="91425">
            <a:noAutofit/>
          </a:bodyPr>
          <a:lstStyle/>
          <a:p>
            <a:pPr indent="0" lvl="0" marL="0" rtl="0" algn="ctr">
              <a:spcBef>
                <a:spcPts val="0"/>
              </a:spcBef>
              <a:spcAft>
                <a:spcPts val="0"/>
              </a:spcAft>
              <a:buNone/>
            </a:pPr>
            <a:r>
              <a:rPr lang="en"/>
              <a:t>Neptune</a:t>
            </a:r>
            <a:endParaRPr/>
          </a:p>
        </p:txBody>
      </p:sp>
      <p:sp>
        <p:nvSpPr>
          <p:cNvPr id="3598" name="Google Shape;3598;p52"/>
          <p:cNvSpPr txBox="1"/>
          <p:nvPr>
            <p:ph idx="1" type="subTitle"/>
          </p:nvPr>
        </p:nvSpPr>
        <p:spPr>
          <a:xfrm>
            <a:off x="1992918" y="1911375"/>
            <a:ext cx="21462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3599" name="Google Shape;3599;p52"/>
          <p:cNvSpPr txBox="1"/>
          <p:nvPr>
            <p:ph idx="7" type="title"/>
          </p:nvPr>
        </p:nvSpPr>
        <p:spPr>
          <a:xfrm>
            <a:off x="6055343" y="1512817"/>
            <a:ext cx="18279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600" name="Google Shape;3600;p52"/>
          <p:cNvSpPr txBox="1"/>
          <p:nvPr>
            <p:ph idx="3" type="title"/>
          </p:nvPr>
        </p:nvSpPr>
        <p:spPr>
          <a:xfrm>
            <a:off x="2152068" y="2624681"/>
            <a:ext cx="18279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601" name="Google Shape;3601;p52"/>
          <p:cNvSpPr txBox="1"/>
          <p:nvPr>
            <p:ph idx="4" type="subTitle"/>
          </p:nvPr>
        </p:nvSpPr>
        <p:spPr>
          <a:xfrm>
            <a:off x="1992918" y="3019025"/>
            <a:ext cx="21462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3602" name="Google Shape;3602;p52"/>
          <p:cNvSpPr txBox="1"/>
          <p:nvPr>
            <p:ph idx="5" type="title"/>
          </p:nvPr>
        </p:nvSpPr>
        <p:spPr>
          <a:xfrm>
            <a:off x="6055343" y="2624681"/>
            <a:ext cx="18279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603" name="Google Shape;3603;p52"/>
          <p:cNvSpPr txBox="1"/>
          <p:nvPr>
            <p:ph idx="6" type="subTitle"/>
          </p:nvPr>
        </p:nvSpPr>
        <p:spPr>
          <a:xfrm>
            <a:off x="5896193" y="3019032"/>
            <a:ext cx="21462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3604" name="Google Shape;3604;p52"/>
          <p:cNvSpPr txBox="1"/>
          <p:nvPr>
            <p:ph idx="8" type="subTitle"/>
          </p:nvPr>
        </p:nvSpPr>
        <p:spPr>
          <a:xfrm>
            <a:off x="5896193" y="1911375"/>
            <a:ext cx="21462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really cold place</a:t>
            </a:r>
            <a:endParaRPr/>
          </a:p>
        </p:txBody>
      </p:sp>
      <p:sp>
        <p:nvSpPr>
          <p:cNvPr id="3605" name="Google Shape;3605;p52"/>
          <p:cNvSpPr txBox="1"/>
          <p:nvPr>
            <p:ph idx="9" type="title"/>
          </p:nvPr>
        </p:nvSpPr>
        <p:spPr>
          <a:xfrm>
            <a:off x="2152068" y="3733187"/>
            <a:ext cx="18279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606" name="Google Shape;3606;p52"/>
          <p:cNvSpPr txBox="1"/>
          <p:nvPr>
            <p:ph idx="13" type="subTitle"/>
          </p:nvPr>
        </p:nvSpPr>
        <p:spPr>
          <a:xfrm>
            <a:off x="1992918" y="4126675"/>
            <a:ext cx="21462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3607" name="Google Shape;3607;p52"/>
          <p:cNvSpPr txBox="1"/>
          <p:nvPr>
            <p:ph idx="14" type="title"/>
          </p:nvPr>
        </p:nvSpPr>
        <p:spPr>
          <a:xfrm>
            <a:off x="6055343" y="3733187"/>
            <a:ext cx="18279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608" name="Google Shape;3608;p52"/>
          <p:cNvSpPr txBox="1"/>
          <p:nvPr>
            <p:ph idx="15" type="subTitle"/>
          </p:nvPr>
        </p:nvSpPr>
        <p:spPr>
          <a:xfrm>
            <a:off x="5896193" y="4126677"/>
            <a:ext cx="21462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grpSp>
        <p:nvGrpSpPr>
          <p:cNvPr id="3609" name="Google Shape;3609;p52"/>
          <p:cNvGrpSpPr/>
          <p:nvPr/>
        </p:nvGrpSpPr>
        <p:grpSpPr>
          <a:xfrm>
            <a:off x="1101929" y="1384585"/>
            <a:ext cx="526491" cy="530364"/>
            <a:chOff x="1902068" y="3407083"/>
            <a:chExt cx="424179" cy="416494"/>
          </a:xfrm>
        </p:grpSpPr>
        <p:sp>
          <p:nvSpPr>
            <p:cNvPr id="3610" name="Google Shape;3610;p52"/>
            <p:cNvSpPr/>
            <p:nvPr/>
          </p:nvSpPr>
          <p:spPr>
            <a:xfrm>
              <a:off x="1952316" y="3525461"/>
              <a:ext cx="333020" cy="298116"/>
            </a:xfrm>
            <a:custGeom>
              <a:rect b="b" l="l" r="r" t="t"/>
              <a:pathLst>
                <a:path extrusionOk="0" h="8336" w="9312">
                  <a:moveTo>
                    <a:pt x="5454" y="1477"/>
                  </a:moveTo>
                  <a:cubicBezTo>
                    <a:pt x="5645" y="1477"/>
                    <a:pt x="5787" y="1620"/>
                    <a:pt x="5787" y="1810"/>
                  </a:cubicBezTo>
                  <a:lnTo>
                    <a:pt x="5787" y="3406"/>
                  </a:lnTo>
                  <a:cubicBezTo>
                    <a:pt x="5787" y="3596"/>
                    <a:pt x="5645" y="3739"/>
                    <a:pt x="5454" y="3739"/>
                  </a:cubicBezTo>
                  <a:lnTo>
                    <a:pt x="3858" y="3739"/>
                  </a:lnTo>
                  <a:cubicBezTo>
                    <a:pt x="3668" y="3739"/>
                    <a:pt x="3525" y="3596"/>
                    <a:pt x="3525" y="3406"/>
                  </a:cubicBezTo>
                  <a:lnTo>
                    <a:pt x="3525" y="1810"/>
                  </a:lnTo>
                  <a:cubicBezTo>
                    <a:pt x="3525" y="1620"/>
                    <a:pt x="3668" y="1477"/>
                    <a:pt x="3858" y="1477"/>
                  </a:cubicBezTo>
                  <a:close/>
                  <a:moveTo>
                    <a:pt x="2358" y="0"/>
                  </a:moveTo>
                  <a:cubicBezTo>
                    <a:pt x="2191" y="0"/>
                    <a:pt x="2049" y="143"/>
                    <a:pt x="2049" y="310"/>
                  </a:cubicBezTo>
                  <a:lnTo>
                    <a:pt x="2049" y="4906"/>
                  </a:lnTo>
                  <a:cubicBezTo>
                    <a:pt x="2049" y="5073"/>
                    <a:pt x="2191" y="5216"/>
                    <a:pt x="2358" y="5216"/>
                  </a:cubicBezTo>
                  <a:lnTo>
                    <a:pt x="2501" y="5216"/>
                  </a:lnTo>
                  <a:lnTo>
                    <a:pt x="2501" y="6978"/>
                  </a:lnTo>
                  <a:lnTo>
                    <a:pt x="1977" y="6978"/>
                  </a:lnTo>
                  <a:cubicBezTo>
                    <a:pt x="1834" y="6573"/>
                    <a:pt x="1453" y="6287"/>
                    <a:pt x="1025" y="6287"/>
                  </a:cubicBezTo>
                  <a:cubicBezTo>
                    <a:pt x="453" y="6287"/>
                    <a:pt x="0" y="6740"/>
                    <a:pt x="0" y="7311"/>
                  </a:cubicBezTo>
                  <a:cubicBezTo>
                    <a:pt x="0" y="7883"/>
                    <a:pt x="453" y="8335"/>
                    <a:pt x="1025" y="8335"/>
                  </a:cubicBezTo>
                  <a:cubicBezTo>
                    <a:pt x="1453" y="8335"/>
                    <a:pt x="1834" y="8049"/>
                    <a:pt x="1977" y="7645"/>
                  </a:cubicBezTo>
                  <a:lnTo>
                    <a:pt x="2834" y="7645"/>
                  </a:lnTo>
                  <a:cubicBezTo>
                    <a:pt x="3025" y="7645"/>
                    <a:pt x="3168" y="7502"/>
                    <a:pt x="3168" y="7311"/>
                  </a:cubicBezTo>
                  <a:lnTo>
                    <a:pt x="3168" y="5216"/>
                  </a:lnTo>
                  <a:lnTo>
                    <a:pt x="4311" y="5216"/>
                  </a:lnTo>
                  <a:lnTo>
                    <a:pt x="4311" y="6359"/>
                  </a:lnTo>
                  <a:cubicBezTo>
                    <a:pt x="3906" y="6478"/>
                    <a:pt x="3620" y="6859"/>
                    <a:pt x="3620" y="7311"/>
                  </a:cubicBezTo>
                  <a:cubicBezTo>
                    <a:pt x="3620" y="7883"/>
                    <a:pt x="4097" y="8335"/>
                    <a:pt x="4644" y="8335"/>
                  </a:cubicBezTo>
                  <a:cubicBezTo>
                    <a:pt x="5216" y="8335"/>
                    <a:pt x="5668" y="7883"/>
                    <a:pt x="5668" y="7311"/>
                  </a:cubicBezTo>
                  <a:cubicBezTo>
                    <a:pt x="5668" y="6859"/>
                    <a:pt x="5383" y="6478"/>
                    <a:pt x="5002" y="6359"/>
                  </a:cubicBezTo>
                  <a:lnTo>
                    <a:pt x="5002" y="5216"/>
                  </a:lnTo>
                  <a:lnTo>
                    <a:pt x="6145" y="5216"/>
                  </a:lnTo>
                  <a:lnTo>
                    <a:pt x="6145" y="7311"/>
                  </a:lnTo>
                  <a:cubicBezTo>
                    <a:pt x="6145" y="7502"/>
                    <a:pt x="6288" y="7645"/>
                    <a:pt x="6478" y="7645"/>
                  </a:cubicBezTo>
                  <a:lnTo>
                    <a:pt x="7335" y="7645"/>
                  </a:lnTo>
                  <a:cubicBezTo>
                    <a:pt x="7478" y="8049"/>
                    <a:pt x="7859" y="8335"/>
                    <a:pt x="8288" y="8335"/>
                  </a:cubicBezTo>
                  <a:cubicBezTo>
                    <a:pt x="8859" y="8335"/>
                    <a:pt x="9312" y="7883"/>
                    <a:pt x="9312" y="7311"/>
                  </a:cubicBezTo>
                  <a:cubicBezTo>
                    <a:pt x="9312" y="6740"/>
                    <a:pt x="8859" y="6287"/>
                    <a:pt x="8288" y="6287"/>
                  </a:cubicBezTo>
                  <a:cubicBezTo>
                    <a:pt x="7859" y="6287"/>
                    <a:pt x="7478" y="6573"/>
                    <a:pt x="7335" y="6978"/>
                  </a:cubicBezTo>
                  <a:lnTo>
                    <a:pt x="6811" y="6978"/>
                  </a:lnTo>
                  <a:lnTo>
                    <a:pt x="6811" y="5216"/>
                  </a:lnTo>
                  <a:lnTo>
                    <a:pt x="6954" y="5216"/>
                  </a:lnTo>
                  <a:cubicBezTo>
                    <a:pt x="7121" y="5216"/>
                    <a:pt x="7264" y="5073"/>
                    <a:pt x="7264" y="4906"/>
                  </a:cubicBezTo>
                  <a:lnTo>
                    <a:pt x="7264" y="310"/>
                  </a:lnTo>
                  <a:cubicBezTo>
                    <a:pt x="7264" y="143"/>
                    <a:pt x="7121" y="0"/>
                    <a:pt x="69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2"/>
            <p:cNvSpPr/>
            <p:nvPr/>
          </p:nvSpPr>
          <p:spPr>
            <a:xfrm>
              <a:off x="2102202" y="3602103"/>
              <a:ext cx="33259" cy="33259"/>
            </a:xfrm>
            <a:custGeom>
              <a:rect b="b" l="l" r="r" t="t"/>
              <a:pathLst>
                <a:path extrusionOk="0" h="930" w="930">
                  <a:moveTo>
                    <a:pt x="1" y="0"/>
                  </a:moveTo>
                  <a:lnTo>
                    <a:pt x="1" y="929"/>
                  </a:lnTo>
                  <a:lnTo>
                    <a:pt x="930" y="929"/>
                  </a:lnTo>
                  <a:lnTo>
                    <a:pt x="9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2"/>
            <p:cNvSpPr/>
            <p:nvPr/>
          </p:nvSpPr>
          <p:spPr>
            <a:xfrm>
              <a:off x="1902068" y="3407083"/>
              <a:ext cx="424179" cy="241898"/>
            </a:xfrm>
            <a:custGeom>
              <a:rect b="b" l="l" r="r" t="t"/>
              <a:pathLst>
                <a:path extrusionOk="0" h="6764" w="11861">
                  <a:moveTo>
                    <a:pt x="5930" y="0"/>
                  </a:moveTo>
                  <a:cubicBezTo>
                    <a:pt x="5621" y="0"/>
                    <a:pt x="5335" y="48"/>
                    <a:pt x="5049" y="167"/>
                  </a:cubicBezTo>
                  <a:cubicBezTo>
                    <a:pt x="4454" y="405"/>
                    <a:pt x="3977" y="857"/>
                    <a:pt x="3715" y="1453"/>
                  </a:cubicBezTo>
                  <a:cubicBezTo>
                    <a:pt x="3501" y="1357"/>
                    <a:pt x="3263" y="1286"/>
                    <a:pt x="3025" y="1286"/>
                  </a:cubicBezTo>
                  <a:cubicBezTo>
                    <a:pt x="2620" y="1286"/>
                    <a:pt x="2239" y="1429"/>
                    <a:pt x="1953" y="1691"/>
                  </a:cubicBezTo>
                  <a:cubicBezTo>
                    <a:pt x="1596" y="2000"/>
                    <a:pt x="1358" y="2501"/>
                    <a:pt x="1405" y="3024"/>
                  </a:cubicBezTo>
                  <a:cubicBezTo>
                    <a:pt x="715" y="3263"/>
                    <a:pt x="191" y="3882"/>
                    <a:pt x="119" y="4620"/>
                  </a:cubicBezTo>
                  <a:cubicBezTo>
                    <a:pt x="0" y="5763"/>
                    <a:pt x="882" y="6763"/>
                    <a:pt x="2025" y="6763"/>
                  </a:cubicBezTo>
                  <a:lnTo>
                    <a:pt x="2763" y="6763"/>
                  </a:lnTo>
                  <a:lnTo>
                    <a:pt x="2763" y="3644"/>
                  </a:lnTo>
                  <a:cubicBezTo>
                    <a:pt x="2763" y="3096"/>
                    <a:pt x="3215" y="2643"/>
                    <a:pt x="3763" y="2643"/>
                  </a:cubicBezTo>
                  <a:lnTo>
                    <a:pt x="8359" y="2643"/>
                  </a:lnTo>
                  <a:cubicBezTo>
                    <a:pt x="8907" y="2643"/>
                    <a:pt x="9360" y="3096"/>
                    <a:pt x="9360" y="3644"/>
                  </a:cubicBezTo>
                  <a:lnTo>
                    <a:pt x="9360" y="6763"/>
                  </a:lnTo>
                  <a:lnTo>
                    <a:pt x="9836" y="6763"/>
                  </a:lnTo>
                  <a:cubicBezTo>
                    <a:pt x="10979" y="6763"/>
                    <a:pt x="11860" y="5763"/>
                    <a:pt x="11741" y="4620"/>
                  </a:cubicBezTo>
                  <a:cubicBezTo>
                    <a:pt x="11646" y="3882"/>
                    <a:pt x="11146" y="3263"/>
                    <a:pt x="10455" y="3024"/>
                  </a:cubicBezTo>
                  <a:cubicBezTo>
                    <a:pt x="10479" y="2715"/>
                    <a:pt x="10407" y="2429"/>
                    <a:pt x="10288" y="2167"/>
                  </a:cubicBezTo>
                  <a:cubicBezTo>
                    <a:pt x="10026" y="1643"/>
                    <a:pt x="9479" y="1286"/>
                    <a:pt x="8836" y="1286"/>
                  </a:cubicBezTo>
                  <a:cubicBezTo>
                    <a:pt x="8597" y="1286"/>
                    <a:pt x="8359" y="1357"/>
                    <a:pt x="8145" y="1453"/>
                  </a:cubicBezTo>
                  <a:cubicBezTo>
                    <a:pt x="8074" y="1262"/>
                    <a:pt x="7954" y="1095"/>
                    <a:pt x="7835" y="929"/>
                  </a:cubicBezTo>
                  <a:cubicBezTo>
                    <a:pt x="7407" y="357"/>
                    <a:pt x="6716" y="0"/>
                    <a:pt x="59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3" name="Google Shape;3613;p52"/>
          <p:cNvGrpSpPr/>
          <p:nvPr/>
        </p:nvGrpSpPr>
        <p:grpSpPr>
          <a:xfrm>
            <a:off x="1101935" y="2496464"/>
            <a:ext cx="526489" cy="530333"/>
            <a:chOff x="4002330" y="1437755"/>
            <a:chExt cx="417385" cy="415849"/>
          </a:xfrm>
        </p:grpSpPr>
        <p:sp>
          <p:nvSpPr>
            <p:cNvPr id="3614" name="Google Shape;3614;p52"/>
            <p:cNvSpPr/>
            <p:nvPr/>
          </p:nvSpPr>
          <p:spPr>
            <a:xfrm>
              <a:off x="4014276" y="1530777"/>
              <a:ext cx="405439" cy="322828"/>
            </a:xfrm>
            <a:custGeom>
              <a:rect b="b" l="l" r="r" t="t"/>
              <a:pathLst>
                <a:path extrusionOk="0" h="9027" w="11337">
                  <a:moveTo>
                    <a:pt x="5287" y="7002"/>
                  </a:moveTo>
                  <a:cubicBezTo>
                    <a:pt x="5478" y="7002"/>
                    <a:pt x="5621" y="7145"/>
                    <a:pt x="5621" y="7336"/>
                  </a:cubicBezTo>
                  <a:cubicBezTo>
                    <a:pt x="5621" y="7526"/>
                    <a:pt x="5478" y="7669"/>
                    <a:pt x="5287" y="7669"/>
                  </a:cubicBezTo>
                  <a:cubicBezTo>
                    <a:pt x="5097" y="7669"/>
                    <a:pt x="4954" y="7526"/>
                    <a:pt x="4954" y="7336"/>
                  </a:cubicBezTo>
                  <a:cubicBezTo>
                    <a:pt x="4954" y="7145"/>
                    <a:pt x="5097" y="7002"/>
                    <a:pt x="5287" y="7002"/>
                  </a:cubicBezTo>
                  <a:close/>
                  <a:moveTo>
                    <a:pt x="6692" y="7002"/>
                  </a:moveTo>
                  <a:cubicBezTo>
                    <a:pt x="6883" y="7002"/>
                    <a:pt x="7026" y="7145"/>
                    <a:pt x="7026" y="7336"/>
                  </a:cubicBezTo>
                  <a:cubicBezTo>
                    <a:pt x="7026" y="7526"/>
                    <a:pt x="6883" y="7669"/>
                    <a:pt x="6692" y="7669"/>
                  </a:cubicBezTo>
                  <a:cubicBezTo>
                    <a:pt x="6502" y="7669"/>
                    <a:pt x="6359" y="7526"/>
                    <a:pt x="6359" y="7336"/>
                  </a:cubicBezTo>
                  <a:cubicBezTo>
                    <a:pt x="6359" y="7145"/>
                    <a:pt x="6502" y="7002"/>
                    <a:pt x="6692" y="7002"/>
                  </a:cubicBezTo>
                  <a:close/>
                  <a:moveTo>
                    <a:pt x="9788" y="7002"/>
                  </a:moveTo>
                  <a:cubicBezTo>
                    <a:pt x="9979" y="7002"/>
                    <a:pt x="10122" y="7145"/>
                    <a:pt x="10122" y="7336"/>
                  </a:cubicBezTo>
                  <a:cubicBezTo>
                    <a:pt x="10122" y="7526"/>
                    <a:pt x="9979" y="7669"/>
                    <a:pt x="9788" y="7669"/>
                  </a:cubicBezTo>
                  <a:lnTo>
                    <a:pt x="8216" y="7669"/>
                  </a:lnTo>
                  <a:cubicBezTo>
                    <a:pt x="8026" y="7669"/>
                    <a:pt x="7859" y="7526"/>
                    <a:pt x="7859" y="7336"/>
                  </a:cubicBezTo>
                  <a:cubicBezTo>
                    <a:pt x="7859" y="7145"/>
                    <a:pt x="8026" y="7002"/>
                    <a:pt x="8216" y="7002"/>
                  </a:cubicBezTo>
                  <a:close/>
                  <a:moveTo>
                    <a:pt x="9526" y="1"/>
                  </a:moveTo>
                  <a:cubicBezTo>
                    <a:pt x="9074" y="1"/>
                    <a:pt x="8693" y="287"/>
                    <a:pt x="8550" y="692"/>
                  </a:cubicBezTo>
                  <a:lnTo>
                    <a:pt x="7073" y="692"/>
                  </a:lnTo>
                  <a:cubicBezTo>
                    <a:pt x="7073" y="573"/>
                    <a:pt x="7049" y="453"/>
                    <a:pt x="7026" y="334"/>
                  </a:cubicBezTo>
                  <a:lnTo>
                    <a:pt x="4978" y="334"/>
                  </a:lnTo>
                  <a:cubicBezTo>
                    <a:pt x="5025" y="834"/>
                    <a:pt x="5025" y="1382"/>
                    <a:pt x="4978" y="1882"/>
                  </a:cubicBezTo>
                  <a:lnTo>
                    <a:pt x="7026" y="1882"/>
                  </a:lnTo>
                  <a:cubicBezTo>
                    <a:pt x="7049" y="1716"/>
                    <a:pt x="7073" y="1549"/>
                    <a:pt x="7097" y="1358"/>
                  </a:cubicBezTo>
                  <a:lnTo>
                    <a:pt x="8550" y="1358"/>
                  </a:lnTo>
                  <a:cubicBezTo>
                    <a:pt x="8669" y="1668"/>
                    <a:pt x="8883" y="1882"/>
                    <a:pt x="9193" y="2001"/>
                  </a:cubicBezTo>
                  <a:lnTo>
                    <a:pt x="9193" y="5621"/>
                  </a:lnTo>
                  <a:lnTo>
                    <a:pt x="4382" y="5621"/>
                  </a:lnTo>
                  <a:cubicBezTo>
                    <a:pt x="3954" y="5621"/>
                    <a:pt x="3573" y="6002"/>
                    <a:pt x="3573" y="6431"/>
                  </a:cubicBezTo>
                  <a:lnTo>
                    <a:pt x="3573" y="7145"/>
                  </a:lnTo>
                  <a:lnTo>
                    <a:pt x="2620" y="7145"/>
                  </a:lnTo>
                  <a:cubicBezTo>
                    <a:pt x="2501" y="6860"/>
                    <a:pt x="2287" y="6621"/>
                    <a:pt x="1977" y="6526"/>
                  </a:cubicBezTo>
                  <a:lnTo>
                    <a:pt x="1977" y="4526"/>
                  </a:lnTo>
                  <a:cubicBezTo>
                    <a:pt x="2120" y="4573"/>
                    <a:pt x="2263" y="4621"/>
                    <a:pt x="2406" y="4669"/>
                  </a:cubicBezTo>
                  <a:cubicBezTo>
                    <a:pt x="2096" y="4049"/>
                    <a:pt x="1953" y="3240"/>
                    <a:pt x="1858" y="2549"/>
                  </a:cubicBezTo>
                  <a:lnTo>
                    <a:pt x="0" y="2549"/>
                  </a:lnTo>
                  <a:cubicBezTo>
                    <a:pt x="262" y="3216"/>
                    <a:pt x="739" y="3764"/>
                    <a:pt x="1310" y="4168"/>
                  </a:cubicBezTo>
                  <a:lnTo>
                    <a:pt x="1310" y="6526"/>
                  </a:lnTo>
                  <a:cubicBezTo>
                    <a:pt x="905" y="6669"/>
                    <a:pt x="620" y="7050"/>
                    <a:pt x="620" y="7502"/>
                  </a:cubicBezTo>
                  <a:cubicBezTo>
                    <a:pt x="620" y="8050"/>
                    <a:pt x="1072" y="8503"/>
                    <a:pt x="1644" y="8503"/>
                  </a:cubicBezTo>
                  <a:cubicBezTo>
                    <a:pt x="2096" y="8503"/>
                    <a:pt x="2477" y="8241"/>
                    <a:pt x="2620" y="7836"/>
                  </a:cubicBezTo>
                  <a:lnTo>
                    <a:pt x="3573" y="7836"/>
                  </a:lnTo>
                  <a:lnTo>
                    <a:pt x="3573" y="8217"/>
                  </a:lnTo>
                  <a:cubicBezTo>
                    <a:pt x="3573" y="8669"/>
                    <a:pt x="3954" y="9027"/>
                    <a:pt x="4382" y="9027"/>
                  </a:cubicBezTo>
                  <a:lnTo>
                    <a:pt x="10526" y="9027"/>
                  </a:lnTo>
                  <a:cubicBezTo>
                    <a:pt x="10979" y="9027"/>
                    <a:pt x="11336" y="8669"/>
                    <a:pt x="11336" y="8217"/>
                  </a:cubicBezTo>
                  <a:lnTo>
                    <a:pt x="11336" y="6431"/>
                  </a:lnTo>
                  <a:cubicBezTo>
                    <a:pt x="11336" y="6002"/>
                    <a:pt x="10979" y="5621"/>
                    <a:pt x="10526" y="5621"/>
                  </a:cubicBezTo>
                  <a:lnTo>
                    <a:pt x="9860" y="5621"/>
                  </a:lnTo>
                  <a:lnTo>
                    <a:pt x="9860" y="2001"/>
                  </a:lnTo>
                  <a:cubicBezTo>
                    <a:pt x="10264" y="1858"/>
                    <a:pt x="10550" y="1477"/>
                    <a:pt x="10550" y="1025"/>
                  </a:cubicBezTo>
                  <a:cubicBezTo>
                    <a:pt x="10550" y="453"/>
                    <a:pt x="10098" y="1"/>
                    <a:pt x="95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2"/>
            <p:cNvSpPr/>
            <p:nvPr/>
          </p:nvSpPr>
          <p:spPr>
            <a:xfrm>
              <a:off x="4105402" y="1621938"/>
              <a:ext cx="60510" cy="80287"/>
            </a:xfrm>
            <a:custGeom>
              <a:rect b="b" l="l" r="r" t="t"/>
              <a:pathLst>
                <a:path extrusionOk="0" h="2245" w="1692">
                  <a:moveTo>
                    <a:pt x="0" y="0"/>
                  </a:moveTo>
                  <a:cubicBezTo>
                    <a:pt x="72" y="595"/>
                    <a:pt x="286" y="1786"/>
                    <a:pt x="715" y="2191"/>
                  </a:cubicBezTo>
                  <a:cubicBezTo>
                    <a:pt x="751" y="2227"/>
                    <a:pt x="798" y="2245"/>
                    <a:pt x="846" y="2245"/>
                  </a:cubicBezTo>
                  <a:cubicBezTo>
                    <a:pt x="894" y="2245"/>
                    <a:pt x="941" y="2227"/>
                    <a:pt x="977" y="2191"/>
                  </a:cubicBezTo>
                  <a:cubicBezTo>
                    <a:pt x="1406" y="1786"/>
                    <a:pt x="1620" y="595"/>
                    <a:pt x="1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2"/>
            <p:cNvSpPr/>
            <p:nvPr/>
          </p:nvSpPr>
          <p:spPr>
            <a:xfrm>
              <a:off x="4170992" y="1621938"/>
              <a:ext cx="86903" cy="75816"/>
            </a:xfrm>
            <a:custGeom>
              <a:rect b="b" l="l" r="r" t="t"/>
              <a:pathLst>
                <a:path extrusionOk="0" h="2120" w="2430">
                  <a:moveTo>
                    <a:pt x="548" y="0"/>
                  </a:moveTo>
                  <a:cubicBezTo>
                    <a:pt x="477" y="572"/>
                    <a:pt x="381" y="1096"/>
                    <a:pt x="238" y="1524"/>
                  </a:cubicBezTo>
                  <a:cubicBezTo>
                    <a:pt x="167" y="1762"/>
                    <a:pt x="95" y="1953"/>
                    <a:pt x="0" y="2120"/>
                  </a:cubicBezTo>
                  <a:cubicBezTo>
                    <a:pt x="1096" y="1810"/>
                    <a:pt x="1977" y="1024"/>
                    <a:pt x="24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2"/>
            <p:cNvSpPr/>
            <p:nvPr/>
          </p:nvSpPr>
          <p:spPr>
            <a:xfrm>
              <a:off x="4013417" y="1442226"/>
              <a:ext cx="86903" cy="75817"/>
            </a:xfrm>
            <a:custGeom>
              <a:rect b="b" l="l" r="r" t="t"/>
              <a:pathLst>
                <a:path extrusionOk="0" h="2120" w="2430">
                  <a:moveTo>
                    <a:pt x="2430" y="0"/>
                  </a:moveTo>
                  <a:lnTo>
                    <a:pt x="2430" y="0"/>
                  </a:lnTo>
                  <a:cubicBezTo>
                    <a:pt x="1334" y="310"/>
                    <a:pt x="453" y="1096"/>
                    <a:pt x="1" y="2120"/>
                  </a:cubicBezTo>
                  <a:lnTo>
                    <a:pt x="1882" y="2120"/>
                  </a:lnTo>
                  <a:cubicBezTo>
                    <a:pt x="1953" y="1453"/>
                    <a:pt x="2120" y="619"/>
                    <a:pt x="2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2"/>
            <p:cNvSpPr/>
            <p:nvPr/>
          </p:nvSpPr>
          <p:spPr>
            <a:xfrm>
              <a:off x="4105402" y="1437755"/>
              <a:ext cx="60510" cy="80287"/>
            </a:xfrm>
            <a:custGeom>
              <a:rect b="b" l="l" r="r" t="t"/>
              <a:pathLst>
                <a:path extrusionOk="0" h="2245" w="1692">
                  <a:moveTo>
                    <a:pt x="846" y="0"/>
                  </a:moveTo>
                  <a:cubicBezTo>
                    <a:pt x="798" y="0"/>
                    <a:pt x="751" y="18"/>
                    <a:pt x="715" y="54"/>
                  </a:cubicBezTo>
                  <a:cubicBezTo>
                    <a:pt x="286" y="459"/>
                    <a:pt x="72" y="1649"/>
                    <a:pt x="0" y="2245"/>
                  </a:cubicBezTo>
                  <a:lnTo>
                    <a:pt x="1691" y="2245"/>
                  </a:lnTo>
                  <a:cubicBezTo>
                    <a:pt x="1620" y="1649"/>
                    <a:pt x="1406" y="459"/>
                    <a:pt x="977" y="54"/>
                  </a:cubicBezTo>
                  <a:cubicBezTo>
                    <a:pt x="941" y="18"/>
                    <a:pt x="894" y="0"/>
                    <a:pt x="8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2"/>
            <p:cNvSpPr/>
            <p:nvPr/>
          </p:nvSpPr>
          <p:spPr>
            <a:xfrm>
              <a:off x="4170992" y="1442226"/>
              <a:ext cx="86903" cy="75817"/>
            </a:xfrm>
            <a:custGeom>
              <a:rect b="b" l="l" r="r" t="t"/>
              <a:pathLst>
                <a:path extrusionOk="0" h="2120" w="2430">
                  <a:moveTo>
                    <a:pt x="0" y="0"/>
                  </a:moveTo>
                  <a:lnTo>
                    <a:pt x="0" y="0"/>
                  </a:lnTo>
                  <a:cubicBezTo>
                    <a:pt x="310" y="619"/>
                    <a:pt x="477" y="1429"/>
                    <a:pt x="548" y="2120"/>
                  </a:cubicBezTo>
                  <a:lnTo>
                    <a:pt x="2429" y="2120"/>
                  </a:lnTo>
                  <a:cubicBezTo>
                    <a:pt x="1977" y="1096"/>
                    <a:pt x="1096" y="31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2"/>
            <p:cNvSpPr/>
            <p:nvPr/>
          </p:nvSpPr>
          <p:spPr>
            <a:xfrm>
              <a:off x="4002330" y="1542722"/>
              <a:ext cx="76711" cy="55396"/>
            </a:xfrm>
            <a:custGeom>
              <a:rect b="b" l="l" r="r" t="t"/>
              <a:pathLst>
                <a:path extrusionOk="0" h="1549" w="2145">
                  <a:moveTo>
                    <a:pt x="96" y="0"/>
                  </a:moveTo>
                  <a:cubicBezTo>
                    <a:pt x="1" y="477"/>
                    <a:pt x="1" y="1024"/>
                    <a:pt x="96" y="1548"/>
                  </a:cubicBezTo>
                  <a:lnTo>
                    <a:pt x="2144" y="1548"/>
                  </a:lnTo>
                  <a:cubicBezTo>
                    <a:pt x="2097" y="1024"/>
                    <a:pt x="2120" y="477"/>
                    <a:pt x="21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2"/>
            <p:cNvSpPr/>
            <p:nvPr/>
          </p:nvSpPr>
          <p:spPr>
            <a:xfrm>
              <a:off x="4102004" y="1542722"/>
              <a:ext cx="67305" cy="55396"/>
            </a:xfrm>
            <a:custGeom>
              <a:rect b="b" l="l" r="r" t="t"/>
              <a:pathLst>
                <a:path extrusionOk="0" h="1549" w="1882">
                  <a:moveTo>
                    <a:pt x="24" y="0"/>
                  </a:moveTo>
                  <a:cubicBezTo>
                    <a:pt x="0" y="500"/>
                    <a:pt x="0" y="1048"/>
                    <a:pt x="24" y="1548"/>
                  </a:cubicBezTo>
                  <a:lnTo>
                    <a:pt x="1858" y="1548"/>
                  </a:lnTo>
                  <a:cubicBezTo>
                    <a:pt x="1882" y="1048"/>
                    <a:pt x="1882" y="500"/>
                    <a:pt x="1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2" name="Google Shape;3622;p52"/>
          <p:cNvGrpSpPr/>
          <p:nvPr/>
        </p:nvGrpSpPr>
        <p:grpSpPr>
          <a:xfrm>
            <a:off x="1101938" y="3606914"/>
            <a:ext cx="526489" cy="526446"/>
            <a:chOff x="4003189" y="3407083"/>
            <a:chExt cx="416526" cy="416492"/>
          </a:xfrm>
        </p:grpSpPr>
        <p:sp>
          <p:nvSpPr>
            <p:cNvPr id="3623" name="Google Shape;3623;p52"/>
            <p:cNvSpPr/>
            <p:nvPr/>
          </p:nvSpPr>
          <p:spPr>
            <a:xfrm>
              <a:off x="4011701" y="3407083"/>
              <a:ext cx="189112" cy="40912"/>
            </a:xfrm>
            <a:custGeom>
              <a:rect b="b" l="l" r="r" t="t"/>
              <a:pathLst>
                <a:path extrusionOk="0" h="1144" w="5288">
                  <a:moveTo>
                    <a:pt x="334" y="0"/>
                  </a:moveTo>
                  <a:cubicBezTo>
                    <a:pt x="168" y="0"/>
                    <a:pt x="1" y="143"/>
                    <a:pt x="1" y="333"/>
                  </a:cubicBezTo>
                  <a:lnTo>
                    <a:pt x="1" y="1143"/>
                  </a:lnTo>
                  <a:lnTo>
                    <a:pt x="5288" y="1143"/>
                  </a:lnTo>
                  <a:lnTo>
                    <a:pt x="4669" y="167"/>
                  </a:lnTo>
                  <a:cubicBezTo>
                    <a:pt x="4621" y="71"/>
                    <a:pt x="4502" y="0"/>
                    <a:pt x="43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2"/>
            <p:cNvSpPr/>
            <p:nvPr/>
          </p:nvSpPr>
          <p:spPr>
            <a:xfrm>
              <a:off x="4073035" y="3551855"/>
              <a:ext cx="77533" cy="77533"/>
            </a:xfrm>
            <a:custGeom>
              <a:rect b="b" l="l" r="r" t="t"/>
              <a:pathLst>
                <a:path extrusionOk="0" h="2168" w="2168">
                  <a:moveTo>
                    <a:pt x="1" y="0"/>
                  </a:moveTo>
                  <a:lnTo>
                    <a:pt x="1" y="2168"/>
                  </a:lnTo>
                  <a:lnTo>
                    <a:pt x="2168" y="2168"/>
                  </a:lnTo>
                  <a:lnTo>
                    <a:pt x="21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2"/>
            <p:cNvSpPr/>
            <p:nvPr/>
          </p:nvSpPr>
          <p:spPr>
            <a:xfrm>
              <a:off x="4003189" y="3471780"/>
              <a:ext cx="416526" cy="351796"/>
            </a:xfrm>
            <a:custGeom>
              <a:rect b="b" l="l" r="r" t="t"/>
              <a:pathLst>
                <a:path extrusionOk="0" h="9837" w="11647">
                  <a:moveTo>
                    <a:pt x="10193" y="2311"/>
                  </a:moveTo>
                  <a:cubicBezTo>
                    <a:pt x="10384" y="2311"/>
                    <a:pt x="10527" y="2454"/>
                    <a:pt x="10527" y="2644"/>
                  </a:cubicBezTo>
                  <a:cubicBezTo>
                    <a:pt x="10527" y="2835"/>
                    <a:pt x="10384" y="3002"/>
                    <a:pt x="10193" y="3002"/>
                  </a:cubicBezTo>
                  <a:lnTo>
                    <a:pt x="7026" y="3002"/>
                  </a:lnTo>
                  <a:cubicBezTo>
                    <a:pt x="6859" y="3002"/>
                    <a:pt x="6693" y="2835"/>
                    <a:pt x="6693" y="2644"/>
                  </a:cubicBezTo>
                  <a:cubicBezTo>
                    <a:pt x="6693" y="2454"/>
                    <a:pt x="6859" y="2311"/>
                    <a:pt x="7026" y="2311"/>
                  </a:cubicBezTo>
                  <a:close/>
                  <a:moveTo>
                    <a:pt x="10193" y="3668"/>
                  </a:moveTo>
                  <a:cubicBezTo>
                    <a:pt x="10384" y="3668"/>
                    <a:pt x="10527" y="3835"/>
                    <a:pt x="10527" y="4026"/>
                  </a:cubicBezTo>
                  <a:cubicBezTo>
                    <a:pt x="10527" y="4192"/>
                    <a:pt x="10384" y="4359"/>
                    <a:pt x="10193" y="4359"/>
                  </a:cubicBezTo>
                  <a:lnTo>
                    <a:pt x="7026" y="4359"/>
                  </a:lnTo>
                  <a:cubicBezTo>
                    <a:pt x="6859" y="4359"/>
                    <a:pt x="6693" y="4192"/>
                    <a:pt x="6693" y="4026"/>
                  </a:cubicBezTo>
                  <a:cubicBezTo>
                    <a:pt x="6693" y="3835"/>
                    <a:pt x="6859" y="3668"/>
                    <a:pt x="7026" y="3668"/>
                  </a:cubicBezTo>
                  <a:close/>
                  <a:moveTo>
                    <a:pt x="4502" y="1573"/>
                  </a:moveTo>
                  <a:cubicBezTo>
                    <a:pt x="4668" y="1573"/>
                    <a:pt x="4811" y="1692"/>
                    <a:pt x="4811" y="1882"/>
                  </a:cubicBezTo>
                  <a:lnTo>
                    <a:pt x="4811" y="4788"/>
                  </a:lnTo>
                  <a:cubicBezTo>
                    <a:pt x="4811" y="4954"/>
                    <a:pt x="4668" y="5097"/>
                    <a:pt x="4502" y="5097"/>
                  </a:cubicBezTo>
                  <a:lnTo>
                    <a:pt x="1573" y="5097"/>
                  </a:lnTo>
                  <a:cubicBezTo>
                    <a:pt x="1406" y="5097"/>
                    <a:pt x="1263" y="4954"/>
                    <a:pt x="1263" y="4788"/>
                  </a:cubicBezTo>
                  <a:lnTo>
                    <a:pt x="1263" y="1882"/>
                  </a:lnTo>
                  <a:cubicBezTo>
                    <a:pt x="1263" y="1692"/>
                    <a:pt x="1406" y="1573"/>
                    <a:pt x="1573" y="1573"/>
                  </a:cubicBezTo>
                  <a:close/>
                  <a:moveTo>
                    <a:pt x="239" y="1"/>
                  </a:moveTo>
                  <a:lnTo>
                    <a:pt x="239" y="6312"/>
                  </a:lnTo>
                  <a:cubicBezTo>
                    <a:pt x="239" y="6502"/>
                    <a:pt x="406" y="6645"/>
                    <a:pt x="572" y="6645"/>
                  </a:cubicBezTo>
                  <a:lnTo>
                    <a:pt x="5478" y="6645"/>
                  </a:lnTo>
                  <a:lnTo>
                    <a:pt x="5478" y="7860"/>
                  </a:lnTo>
                  <a:cubicBezTo>
                    <a:pt x="5192" y="7955"/>
                    <a:pt x="4954" y="8193"/>
                    <a:pt x="4859" y="8479"/>
                  </a:cubicBezTo>
                  <a:lnTo>
                    <a:pt x="1977" y="8479"/>
                  </a:lnTo>
                  <a:cubicBezTo>
                    <a:pt x="1858" y="8074"/>
                    <a:pt x="1477" y="7788"/>
                    <a:pt x="1025" y="7788"/>
                  </a:cubicBezTo>
                  <a:cubicBezTo>
                    <a:pt x="453" y="7788"/>
                    <a:pt x="1" y="8241"/>
                    <a:pt x="1" y="8812"/>
                  </a:cubicBezTo>
                  <a:cubicBezTo>
                    <a:pt x="1" y="9384"/>
                    <a:pt x="453" y="9836"/>
                    <a:pt x="1025" y="9836"/>
                  </a:cubicBezTo>
                  <a:cubicBezTo>
                    <a:pt x="1477" y="9836"/>
                    <a:pt x="1858" y="9550"/>
                    <a:pt x="1977" y="9146"/>
                  </a:cubicBezTo>
                  <a:lnTo>
                    <a:pt x="4859" y="9146"/>
                  </a:lnTo>
                  <a:cubicBezTo>
                    <a:pt x="5002" y="9550"/>
                    <a:pt x="5383" y="9836"/>
                    <a:pt x="5811" y="9836"/>
                  </a:cubicBezTo>
                  <a:cubicBezTo>
                    <a:pt x="6264" y="9836"/>
                    <a:pt x="6645" y="9550"/>
                    <a:pt x="6788" y="9146"/>
                  </a:cubicBezTo>
                  <a:lnTo>
                    <a:pt x="9669" y="9146"/>
                  </a:lnTo>
                  <a:cubicBezTo>
                    <a:pt x="9789" y="9550"/>
                    <a:pt x="10170" y="9836"/>
                    <a:pt x="10622" y="9836"/>
                  </a:cubicBezTo>
                  <a:cubicBezTo>
                    <a:pt x="11194" y="9836"/>
                    <a:pt x="11646" y="9384"/>
                    <a:pt x="11646" y="8812"/>
                  </a:cubicBezTo>
                  <a:cubicBezTo>
                    <a:pt x="11646" y="8241"/>
                    <a:pt x="11194" y="7788"/>
                    <a:pt x="10622" y="7788"/>
                  </a:cubicBezTo>
                  <a:cubicBezTo>
                    <a:pt x="10170" y="7788"/>
                    <a:pt x="9789" y="8074"/>
                    <a:pt x="9669" y="8479"/>
                  </a:cubicBezTo>
                  <a:lnTo>
                    <a:pt x="6788" y="8479"/>
                  </a:lnTo>
                  <a:cubicBezTo>
                    <a:pt x="6693" y="8193"/>
                    <a:pt x="6454" y="7955"/>
                    <a:pt x="6169" y="7860"/>
                  </a:cubicBezTo>
                  <a:lnTo>
                    <a:pt x="6169" y="6645"/>
                  </a:lnTo>
                  <a:lnTo>
                    <a:pt x="11074" y="6645"/>
                  </a:lnTo>
                  <a:cubicBezTo>
                    <a:pt x="11241" y="6645"/>
                    <a:pt x="11408" y="6502"/>
                    <a:pt x="11408" y="6312"/>
                  </a:cubicBezTo>
                  <a:lnTo>
                    <a:pt x="11408" y="358"/>
                  </a:lnTo>
                  <a:cubicBezTo>
                    <a:pt x="11408" y="168"/>
                    <a:pt x="11241" y="1"/>
                    <a:pt x="110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52"/>
          <p:cNvGrpSpPr/>
          <p:nvPr/>
        </p:nvGrpSpPr>
        <p:grpSpPr>
          <a:xfrm>
            <a:off x="5005208" y="1386522"/>
            <a:ext cx="526485" cy="526491"/>
            <a:chOff x="5440856" y="3407083"/>
            <a:chExt cx="416490" cy="416494"/>
          </a:xfrm>
        </p:grpSpPr>
        <p:sp>
          <p:nvSpPr>
            <p:cNvPr id="3627" name="Google Shape;3627;p52"/>
            <p:cNvSpPr/>
            <p:nvPr/>
          </p:nvSpPr>
          <p:spPr>
            <a:xfrm>
              <a:off x="5581408" y="3516091"/>
              <a:ext cx="145661" cy="40912"/>
            </a:xfrm>
            <a:custGeom>
              <a:rect b="b" l="l" r="r" t="t"/>
              <a:pathLst>
                <a:path extrusionOk="0" h="1144" w="4073">
                  <a:moveTo>
                    <a:pt x="452" y="0"/>
                  </a:moveTo>
                  <a:cubicBezTo>
                    <a:pt x="286" y="0"/>
                    <a:pt x="143" y="48"/>
                    <a:pt x="0" y="95"/>
                  </a:cubicBezTo>
                  <a:cubicBezTo>
                    <a:pt x="381" y="548"/>
                    <a:pt x="262" y="381"/>
                    <a:pt x="595" y="786"/>
                  </a:cubicBezTo>
                  <a:cubicBezTo>
                    <a:pt x="786" y="1024"/>
                    <a:pt x="1095" y="1143"/>
                    <a:pt x="1405" y="1143"/>
                  </a:cubicBezTo>
                  <a:lnTo>
                    <a:pt x="2691" y="1143"/>
                  </a:lnTo>
                  <a:cubicBezTo>
                    <a:pt x="3001" y="1143"/>
                    <a:pt x="3310" y="1024"/>
                    <a:pt x="3501" y="786"/>
                  </a:cubicBezTo>
                  <a:cubicBezTo>
                    <a:pt x="3834" y="405"/>
                    <a:pt x="3715" y="548"/>
                    <a:pt x="4072" y="119"/>
                  </a:cubicBezTo>
                  <a:cubicBezTo>
                    <a:pt x="3929" y="48"/>
                    <a:pt x="3763" y="0"/>
                    <a:pt x="35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2"/>
            <p:cNvSpPr/>
            <p:nvPr/>
          </p:nvSpPr>
          <p:spPr>
            <a:xfrm>
              <a:off x="5554978" y="3534831"/>
              <a:ext cx="196765" cy="288746"/>
            </a:xfrm>
            <a:custGeom>
              <a:rect b="b" l="l" r="r" t="t"/>
              <a:pathLst>
                <a:path extrusionOk="0" h="8074" w="5502">
                  <a:moveTo>
                    <a:pt x="2739" y="2215"/>
                  </a:moveTo>
                  <a:cubicBezTo>
                    <a:pt x="2930" y="2215"/>
                    <a:pt x="3097" y="2382"/>
                    <a:pt x="3097" y="2548"/>
                  </a:cubicBezTo>
                  <a:lnTo>
                    <a:pt x="3097" y="4120"/>
                  </a:lnTo>
                  <a:lnTo>
                    <a:pt x="3454" y="3763"/>
                  </a:lnTo>
                  <a:cubicBezTo>
                    <a:pt x="3525" y="3691"/>
                    <a:pt x="3615" y="3656"/>
                    <a:pt x="3704" y="3656"/>
                  </a:cubicBezTo>
                  <a:cubicBezTo>
                    <a:pt x="3793" y="3656"/>
                    <a:pt x="3883" y="3691"/>
                    <a:pt x="3954" y="3763"/>
                  </a:cubicBezTo>
                  <a:cubicBezTo>
                    <a:pt x="4073" y="3882"/>
                    <a:pt x="4073" y="4096"/>
                    <a:pt x="3954" y="4239"/>
                  </a:cubicBezTo>
                  <a:lnTo>
                    <a:pt x="3001" y="5192"/>
                  </a:lnTo>
                  <a:cubicBezTo>
                    <a:pt x="2930" y="5251"/>
                    <a:pt x="2841" y="5281"/>
                    <a:pt x="2751" y="5281"/>
                  </a:cubicBezTo>
                  <a:cubicBezTo>
                    <a:pt x="2662" y="5281"/>
                    <a:pt x="2573" y="5251"/>
                    <a:pt x="2501" y="5192"/>
                  </a:cubicBezTo>
                  <a:lnTo>
                    <a:pt x="1549" y="4239"/>
                  </a:lnTo>
                  <a:cubicBezTo>
                    <a:pt x="1430" y="4096"/>
                    <a:pt x="1430" y="3882"/>
                    <a:pt x="1549" y="3763"/>
                  </a:cubicBezTo>
                  <a:cubicBezTo>
                    <a:pt x="1620" y="3691"/>
                    <a:pt x="1709" y="3656"/>
                    <a:pt x="1799" y="3656"/>
                  </a:cubicBezTo>
                  <a:cubicBezTo>
                    <a:pt x="1888" y="3656"/>
                    <a:pt x="1977" y="3691"/>
                    <a:pt x="2049" y="3763"/>
                  </a:cubicBezTo>
                  <a:lnTo>
                    <a:pt x="2406" y="4120"/>
                  </a:lnTo>
                  <a:lnTo>
                    <a:pt x="2406" y="2548"/>
                  </a:lnTo>
                  <a:cubicBezTo>
                    <a:pt x="2406" y="2382"/>
                    <a:pt x="2573" y="2215"/>
                    <a:pt x="2739" y="2215"/>
                  </a:cubicBezTo>
                  <a:close/>
                  <a:moveTo>
                    <a:pt x="3906" y="6025"/>
                  </a:moveTo>
                  <a:cubicBezTo>
                    <a:pt x="4097" y="6025"/>
                    <a:pt x="4240" y="6168"/>
                    <a:pt x="4240" y="6359"/>
                  </a:cubicBezTo>
                  <a:cubicBezTo>
                    <a:pt x="4240" y="6549"/>
                    <a:pt x="4097" y="6716"/>
                    <a:pt x="3906" y="6716"/>
                  </a:cubicBezTo>
                  <a:lnTo>
                    <a:pt x="1596" y="6716"/>
                  </a:lnTo>
                  <a:cubicBezTo>
                    <a:pt x="1406" y="6716"/>
                    <a:pt x="1263" y="6549"/>
                    <a:pt x="1263" y="6359"/>
                  </a:cubicBezTo>
                  <a:cubicBezTo>
                    <a:pt x="1263" y="6168"/>
                    <a:pt x="1406" y="6025"/>
                    <a:pt x="1596" y="6025"/>
                  </a:cubicBezTo>
                  <a:close/>
                  <a:moveTo>
                    <a:pt x="215" y="0"/>
                  </a:moveTo>
                  <a:cubicBezTo>
                    <a:pt x="96" y="191"/>
                    <a:pt x="1" y="405"/>
                    <a:pt x="1" y="667"/>
                  </a:cubicBezTo>
                  <a:lnTo>
                    <a:pt x="1" y="6621"/>
                  </a:lnTo>
                  <a:cubicBezTo>
                    <a:pt x="1" y="7430"/>
                    <a:pt x="668" y="8073"/>
                    <a:pt x="1477" y="8073"/>
                  </a:cubicBezTo>
                  <a:lnTo>
                    <a:pt x="4025" y="8073"/>
                  </a:lnTo>
                  <a:cubicBezTo>
                    <a:pt x="4835" y="8073"/>
                    <a:pt x="5502" y="7430"/>
                    <a:pt x="5502" y="6621"/>
                  </a:cubicBezTo>
                  <a:lnTo>
                    <a:pt x="5502" y="667"/>
                  </a:lnTo>
                  <a:cubicBezTo>
                    <a:pt x="5502" y="429"/>
                    <a:pt x="5430" y="238"/>
                    <a:pt x="5311" y="48"/>
                  </a:cubicBezTo>
                  <a:cubicBezTo>
                    <a:pt x="5002" y="429"/>
                    <a:pt x="5121" y="262"/>
                    <a:pt x="4764" y="691"/>
                  </a:cubicBezTo>
                  <a:cubicBezTo>
                    <a:pt x="4430" y="1096"/>
                    <a:pt x="3930" y="1310"/>
                    <a:pt x="3430" y="1310"/>
                  </a:cubicBezTo>
                  <a:lnTo>
                    <a:pt x="2144" y="1310"/>
                  </a:lnTo>
                  <a:cubicBezTo>
                    <a:pt x="1596" y="1310"/>
                    <a:pt x="1072" y="1024"/>
                    <a:pt x="810" y="691"/>
                  </a:cubicBezTo>
                  <a:cubicBezTo>
                    <a:pt x="429" y="262"/>
                    <a:pt x="572" y="429"/>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2"/>
            <p:cNvSpPr/>
            <p:nvPr/>
          </p:nvSpPr>
          <p:spPr>
            <a:xfrm>
              <a:off x="5440856" y="3407083"/>
              <a:ext cx="416490" cy="241898"/>
            </a:xfrm>
            <a:custGeom>
              <a:rect b="b" l="l" r="r" t="t"/>
              <a:pathLst>
                <a:path extrusionOk="0" h="6764" w="11646">
                  <a:moveTo>
                    <a:pt x="5811" y="0"/>
                  </a:moveTo>
                  <a:cubicBezTo>
                    <a:pt x="5526" y="0"/>
                    <a:pt x="5240" y="48"/>
                    <a:pt x="4954" y="143"/>
                  </a:cubicBezTo>
                  <a:cubicBezTo>
                    <a:pt x="4359" y="381"/>
                    <a:pt x="3859" y="857"/>
                    <a:pt x="3597" y="1453"/>
                  </a:cubicBezTo>
                  <a:cubicBezTo>
                    <a:pt x="3382" y="1357"/>
                    <a:pt x="3144" y="1286"/>
                    <a:pt x="2906" y="1286"/>
                  </a:cubicBezTo>
                  <a:cubicBezTo>
                    <a:pt x="2477" y="1286"/>
                    <a:pt x="2120" y="1453"/>
                    <a:pt x="1834" y="1691"/>
                  </a:cubicBezTo>
                  <a:cubicBezTo>
                    <a:pt x="1691" y="1810"/>
                    <a:pt x="1572" y="1977"/>
                    <a:pt x="1477" y="2143"/>
                  </a:cubicBezTo>
                  <a:cubicBezTo>
                    <a:pt x="1334" y="2405"/>
                    <a:pt x="1263" y="2691"/>
                    <a:pt x="1287" y="3024"/>
                  </a:cubicBezTo>
                  <a:cubicBezTo>
                    <a:pt x="596" y="3263"/>
                    <a:pt x="96" y="3858"/>
                    <a:pt x="1" y="4620"/>
                  </a:cubicBezTo>
                  <a:cubicBezTo>
                    <a:pt x="1" y="4691"/>
                    <a:pt x="1" y="4763"/>
                    <a:pt x="1" y="4834"/>
                  </a:cubicBezTo>
                  <a:cubicBezTo>
                    <a:pt x="1" y="5906"/>
                    <a:pt x="858" y="6763"/>
                    <a:pt x="1906" y="6763"/>
                  </a:cubicBezTo>
                  <a:lnTo>
                    <a:pt x="2525" y="6763"/>
                  </a:lnTo>
                  <a:lnTo>
                    <a:pt x="2525" y="4239"/>
                  </a:lnTo>
                  <a:cubicBezTo>
                    <a:pt x="2525" y="3215"/>
                    <a:pt x="3358" y="2381"/>
                    <a:pt x="4382" y="2381"/>
                  </a:cubicBezTo>
                  <a:lnTo>
                    <a:pt x="7502" y="2381"/>
                  </a:lnTo>
                  <a:cubicBezTo>
                    <a:pt x="8526" y="2381"/>
                    <a:pt x="9360" y="3215"/>
                    <a:pt x="9360" y="4239"/>
                  </a:cubicBezTo>
                  <a:lnTo>
                    <a:pt x="9360" y="6763"/>
                  </a:lnTo>
                  <a:lnTo>
                    <a:pt x="9717" y="6763"/>
                  </a:lnTo>
                  <a:cubicBezTo>
                    <a:pt x="10241" y="6763"/>
                    <a:pt x="10717" y="6549"/>
                    <a:pt x="11051" y="6216"/>
                  </a:cubicBezTo>
                  <a:cubicBezTo>
                    <a:pt x="11408" y="5858"/>
                    <a:pt x="11646" y="5382"/>
                    <a:pt x="11646" y="4834"/>
                  </a:cubicBezTo>
                  <a:cubicBezTo>
                    <a:pt x="11646" y="4763"/>
                    <a:pt x="11622" y="4691"/>
                    <a:pt x="11622" y="4620"/>
                  </a:cubicBezTo>
                  <a:cubicBezTo>
                    <a:pt x="11527" y="3882"/>
                    <a:pt x="11027" y="3263"/>
                    <a:pt x="10336" y="3024"/>
                  </a:cubicBezTo>
                  <a:cubicBezTo>
                    <a:pt x="10360" y="2691"/>
                    <a:pt x="10288" y="2405"/>
                    <a:pt x="10146" y="2143"/>
                  </a:cubicBezTo>
                  <a:cubicBezTo>
                    <a:pt x="9884" y="1643"/>
                    <a:pt x="9336" y="1286"/>
                    <a:pt x="8717" y="1286"/>
                  </a:cubicBezTo>
                  <a:cubicBezTo>
                    <a:pt x="8598" y="1286"/>
                    <a:pt x="8479" y="1310"/>
                    <a:pt x="8359" y="1334"/>
                  </a:cubicBezTo>
                  <a:cubicBezTo>
                    <a:pt x="8240" y="1357"/>
                    <a:pt x="8121" y="1405"/>
                    <a:pt x="8026" y="1453"/>
                  </a:cubicBezTo>
                  <a:cubicBezTo>
                    <a:pt x="7931" y="1262"/>
                    <a:pt x="7836" y="1072"/>
                    <a:pt x="7693" y="905"/>
                  </a:cubicBezTo>
                  <a:cubicBezTo>
                    <a:pt x="7264" y="357"/>
                    <a:pt x="6573" y="0"/>
                    <a:pt x="58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0" name="Google Shape;3630;p52"/>
          <p:cNvSpPr/>
          <p:nvPr/>
        </p:nvSpPr>
        <p:spPr>
          <a:xfrm>
            <a:off x="5005205" y="2498365"/>
            <a:ext cx="526487" cy="526532"/>
          </a:xfrm>
          <a:custGeom>
            <a:rect b="b" l="l" r="r" t="t"/>
            <a:pathLst>
              <a:path extrusionOk="0" h="11647" w="11646">
                <a:moveTo>
                  <a:pt x="1691" y="1358"/>
                </a:moveTo>
                <a:cubicBezTo>
                  <a:pt x="1882" y="1358"/>
                  <a:pt x="2048" y="1525"/>
                  <a:pt x="2048" y="1715"/>
                </a:cubicBezTo>
                <a:lnTo>
                  <a:pt x="2048" y="2406"/>
                </a:lnTo>
                <a:cubicBezTo>
                  <a:pt x="2048" y="2597"/>
                  <a:pt x="1882" y="2740"/>
                  <a:pt x="1691" y="2740"/>
                </a:cubicBezTo>
                <a:cubicBezTo>
                  <a:pt x="1501" y="2740"/>
                  <a:pt x="1358" y="2597"/>
                  <a:pt x="1358" y="2406"/>
                </a:cubicBezTo>
                <a:lnTo>
                  <a:pt x="1358" y="1715"/>
                </a:lnTo>
                <a:cubicBezTo>
                  <a:pt x="1358" y="1525"/>
                  <a:pt x="1501" y="1358"/>
                  <a:pt x="1691" y="1358"/>
                </a:cubicBezTo>
                <a:close/>
                <a:moveTo>
                  <a:pt x="5811" y="1358"/>
                </a:moveTo>
                <a:cubicBezTo>
                  <a:pt x="6002" y="1358"/>
                  <a:pt x="6168" y="1525"/>
                  <a:pt x="6168" y="1715"/>
                </a:cubicBezTo>
                <a:lnTo>
                  <a:pt x="6168" y="2406"/>
                </a:lnTo>
                <a:cubicBezTo>
                  <a:pt x="6168" y="2597"/>
                  <a:pt x="6002" y="2740"/>
                  <a:pt x="5811" y="2740"/>
                </a:cubicBezTo>
                <a:cubicBezTo>
                  <a:pt x="5621" y="2740"/>
                  <a:pt x="5478" y="2597"/>
                  <a:pt x="5478" y="2406"/>
                </a:cubicBezTo>
                <a:lnTo>
                  <a:pt x="5478" y="1715"/>
                </a:lnTo>
                <a:cubicBezTo>
                  <a:pt x="5478" y="1525"/>
                  <a:pt x="5621" y="1358"/>
                  <a:pt x="5811" y="1358"/>
                </a:cubicBezTo>
                <a:close/>
                <a:moveTo>
                  <a:pt x="9931" y="1358"/>
                </a:moveTo>
                <a:cubicBezTo>
                  <a:pt x="10121" y="1358"/>
                  <a:pt x="10264" y="1525"/>
                  <a:pt x="10264" y="1715"/>
                </a:cubicBezTo>
                <a:lnTo>
                  <a:pt x="10264" y="2406"/>
                </a:lnTo>
                <a:cubicBezTo>
                  <a:pt x="10264" y="2597"/>
                  <a:pt x="10121" y="2740"/>
                  <a:pt x="9931" y="2740"/>
                </a:cubicBezTo>
                <a:cubicBezTo>
                  <a:pt x="9740" y="2740"/>
                  <a:pt x="9598" y="2597"/>
                  <a:pt x="9598" y="2406"/>
                </a:cubicBezTo>
                <a:lnTo>
                  <a:pt x="9598" y="1715"/>
                </a:lnTo>
                <a:cubicBezTo>
                  <a:pt x="9598" y="1525"/>
                  <a:pt x="9740" y="1358"/>
                  <a:pt x="9931" y="1358"/>
                </a:cubicBezTo>
                <a:close/>
                <a:moveTo>
                  <a:pt x="1691" y="3430"/>
                </a:moveTo>
                <a:cubicBezTo>
                  <a:pt x="1882" y="3430"/>
                  <a:pt x="2048" y="3597"/>
                  <a:pt x="2048" y="3764"/>
                </a:cubicBezTo>
                <a:lnTo>
                  <a:pt x="2048" y="4478"/>
                </a:lnTo>
                <a:cubicBezTo>
                  <a:pt x="2048" y="4668"/>
                  <a:pt x="1882" y="4811"/>
                  <a:pt x="1691" y="4811"/>
                </a:cubicBezTo>
                <a:cubicBezTo>
                  <a:pt x="1501" y="4811"/>
                  <a:pt x="1358" y="4668"/>
                  <a:pt x="1358" y="4478"/>
                </a:cubicBezTo>
                <a:lnTo>
                  <a:pt x="1358" y="3764"/>
                </a:lnTo>
                <a:cubicBezTo>
                  <a:pt x="1358" y="3597"/>
                  <a:pt x="1501" y="3430"/>
                  <a:pt x="1691" y="3430"/>
                </a:cubicBezTo>
                <a:close/>
                <a:moveTo>
                  <a:pt x="5811" y="3430"/>
                </a:moveTo>
                <a:cubicBezTo>
                  <a:pt x="6002" y="3430"/>
                  <a:pt x="6168" y="3597"/>
                  <a:pt x="6168" y="3764"/>
                </a:cubicBezTo>
                <a:lnTo>
                  <a:pt x="6168" y="4478"/>
                </a:lnTo>
                <a:cubicBezTo>
                  <a:pt x="6168" y="4668"/>
                  <a:pt x="6002" y="4811"/>
                  <a:pt x="5811" y="4811"/>
                </a:cubicBezTo>
                <a:cubicBezTo>
                  <a:pt x="5621" y="4811"/>
                  <a:pt x="5478" y="4668"/>
                  <a:pt x="5478" y="4478"/>
                </a:cubicBezTo>
                <a:lnTo>
                  <a:pt x="5478" y="3764"/>
                </a:lnTo>
                <a:cubicBezTo>
                  <a:pt x="5478" y="3597"/>
                  <a:pt x="5621" y="3430"/>
                  <a:pt x="5811" y="3430"/>
                </a:cubicBezTo>
                <a:close/>
                <a:moveTo>
                  <a:pt x="9931" y="3430"/>
                </a:moveTo>
                <a:cubicBezTo>
                  <a:pt x="10121" y="3430"/>
                  <a:pt x="10264" y="3597"/>
                  <a:pt x="10264" y="3764"/>
                </a:cubicBezTo>
                <a:lnTo>
                  <a:pt x="10264" y="4478"/>
                </a:lnTo>
                <a:cubicBezTo>
                  <a:pt x="10264" y="4668"/>
                  <a:pt x="10121" y="4811"/>
                  <a:pt x="9931" y="4811"/>
                </a:cubicBezTo>
                <a:cubicBezTo>
                  <a:pt x="9740" y="4811"/>
                  <a:pt x="9598" y="4668"/>
                  <a:pt x="9598" y="4478"/>
                </a:cubicBezTo>
                <a:lnTo>
                  <a:pt x="9598" y="3764"/>
                </a:lnTo>
                <a:cubicBezTo>
                  <a:pt x="9598" y="3597"/>
                  <a:pt x="9740" y="3430"/>
                  <a:pt x="9931" y="3430"/>
                </a:cubicBezTo>
                <a:close/>
                <a:moveTo>
                  <a:pt x="1691" y="5502"/>
                </a:moveTo>
                <a:cubicBezTo>
                  <a:pt x="1882" y="5502"/>
                  <a:pt x="2048" y="5645"/>
                  <a:pt x="2048" y="5835"/>
                </a:cubicBezTo>
                <a:cubicBezTo>
                  <a:pt x="2048" y="6026"/>
                  <a:pt x="1882" y="6193"/>
                  <a:pt x="1691" y="6193"/>
                </a:cubicBezTo>
                <a:cubicBezTo>
                  <a:pt x="1501" y="6193"/>
                  <a:pt x="1358" y="6026"/>
                  <a:pt x="1358" y="5835"/>
                </a:cubicBezTo>
                <a:cubicBezTo>
                  <a:pt x="1358" y="5645"/>
                  <a:pt x="1501" y="5502"/>
                  <a:pt x="1691" y="5502"/>
                </a:cubicBezTo>
                <a:close/>
                <a:moveTo>
                  <a:pt x="5811" y="5502"/>
                </a:moveTo>
                <a:cubicBezTo>
                  <a:pt x="6002" y="5502"/>
                  <a:pt x="6168" y="5645"/>
                  <a:pt x="6168" y="5835"/>
                </a:cubicBezTo>
                <a:cubicBezTo>
                  <a:pt x="6168" y="6026"/>
                  <a:pt x="6002" y="6193"/>
                  <a:pt x="5811" y="6193"/>
                </a:cubicBezTo>
                <a:cubicBezTo>
                  <a:pt x="5621" y="6193"/>
                  <a:pt x="5478" y="6026"/>
                  <a:pt x="5478" y="5835"/>
                </a:cubicBezTo>
                <a:cubicBezTo>
                  <a:pt x="5478" y="5645"/>
                  <a:pt x="5621" y="5502"/>
                  <a:pt x="5811" y="5502"/>
                </a:cubicBezTo>
                <a:close/>
                <a:moveTo>
                  <a:pt x="9931" y="5502"/>
                </a:moveTo>
                <a:cubicBezTo>
                  <a:pt x="10121" y="5502"/>
                  <a:pt x="10264" y="5645"/>
                  <a:pt x="10264" y="5835"/>
                </a:cubicBezTo>
                <a:cubicBezTo>
                  <a:pt x="10264" y="6026"/>
                  <a:pt x="10121" y="6193"/>
                  <a:pt x="9931" y="6193"/>
                </a:cubicBezTo>
                <a:cubicBezTo>
                  <a:pt x="9740" y="6193"/>
                  <a:pt x="9598" y="6026"/>
                  <a:pt x="9598" y="5835"/>
                </a:cubicBezTo>
                <a:cubicBezTo>
                  <a:pt x="9598" y="5645"/>
                  <a:pt x="9740" y="5502"/>
                  <a:pt x="9931" y="5502"/>
                </a:cubicBezTo>
                <a:close/>
                <a:moveTo>
                  <a:pt x="4120" y="4121"/>
                </a:moveTo>
                <a:lnTo>
                  <a:pt x="4120" y="6740"/>
                </a:lnTo>
                <a:cubicBezTo>
                  <a:pt x="4120" y="7193"/>
                  <a:pt x="4477" y="7550"/>
                  <a:pt x="4906" y="7550"/>
                </a:cubicBezTo>
                <a:lnTo>
                  <a:pt x="5478" y="7550"/>
                </a:lnTo>
                <a:lnTo>
                  <a:pt x="5478" y="9669"/>
                </a:lnTo>
                <a:cubicBezTo>
                  <a:pt x="5192" y="9765"/>
                  <a:pt x="4954" y="10003"/>
                  <a:pt x="4858" y="10289"/>
                </a:cubicBezTo>
                <a:lnTo>
                  <a:pt x="2668" y="10289"/>
                </a:lnTo>
                <a:cubicBezTo>
                  <a:pt x="2572" y="10003"/>
                  <a:pt x="2334" y="9765"/>
                  <a:pt x="2048" y="9669"/>
                </a:cubicBezTo>
                <a:lnTo>
                  <a:pt x="2048" y="7550"/>
                </a:lnTo>
                <a:lnTo>
                  <a:pt x="2596" y="7550"/>
                </a:lnTo>
                <a:cubicBezTo>
                  <a:pt x="3049" y="7550"/>
                  <a:pt x="3406" y="7193"/>
                  <a:pt x="3406" y="6740"/>
                </a:cubicBezTo>
                <a:lnTo>
                  <a:pt x="3406" y="4121"/>
                </a:lnTo>
                <a:close/>
                <a:moveTo>
                  <a:pt x="8240" y="4121"/>
                </a:moveTo>
                <a:lnTo>
                  <a:pt x="8240" y="6740"/>
                </a:lnTo>
                <a:cubicBezTo>
                  <a:pt x="8240" y="7193"/>
                  <a:pt x="8597" y="7550"/>
                  <a:pt x="9026" y="7550"/>
                </a:cubicBezTo>
                <a:lnTo>
                  <a:pt x="9598" y="7550"/>
                </a:lnTo>
                <a:lnTo>
                  <a:pt x="9598" y="9669"/>
                </a:lnTo>
                <a:cubicBezTo>
                  <a:pt x="9312" y="9765"/>
                  <a:pt x="9074" y="10003"/>
                  <a:pt x="8978" y="10289"/>
                </a:cubicBezTo>
                <a:lnTo>
                  <a:pt x="6787" y="10289"/>
                </a:lnTo>
                <a:cubicBezTo>
                  <a:pt x="6668" y="10003"/>
                  <a:pt x="6454" y="9765"/>
                  <a:pt x="6168" y="9669"/>
                </a:cubicBezTo>
                <a:lnTo>
                  <a:pt x="6168" y="7550"/>
                </a:lnTo>
                <a:lnTo>
                  <a:pt x="6716" y="7550"/>
                </a:lnTo>
                <a:cubicBezTo>
                  <a:pt x="7168" y="7550"/>
                  <a:pt x="7526" y="7193"/>
                  <a:pt x="7526" y="6740"/>
                </a:cubicBezTo>
                <a:lnTo>
                  <a:pt x="7526" y="4121"/>
                </a:lnTo>
                <a:close/>
                <a:moveTo>
                  <a:pt x="810" y="1"/>
                </a:moveTo>
                <a:cubicBezTo>
                  <a:pt x="358" y="1"/>
                  <a:pt x="0" y="358"/>
                  <a:pt x="0" y="811"/>
                </a:cubicBezTo>
                <a:lnTo>
                  <a:pt x="0" y="6740"/>
                </a:lnTo>
                <a:cubicBezTo>
                  <a:pt x="0" y="7193"/>
                  <a:pt x="358" y="7550"/>
                  <a:pt x="810" y="7550"/>
                </a:cubicBezTo>
                <a:lnTo>
                  <a:pt x="1358" y="7550"/>
                </a:lnTo>
                <a:lnTo>
                  <a:pt x="1358" y="9669"/>
                </a:lnTo>
                <a:cubicBezTo>
                  <a:pt x="953" y="9789"/>
                  <a:pt x="667" y="10170"/>
                  <a:pt x="667" y="10622"/>
                </a:cubicBezTo>
                <a:cubicBezTo>
                  <a:pt x="667" y="11194"/>
                  <a:pt x="1143" y="11646"/>
                  <a:pt x="1691" y="11646"/>
                </a:cubicBezTo>
                <a:cubicBezTo>
                  <a:pt x="2144" y="11646"/>
                  <a:pt x="2525" y="11360"/>
                  <a:pt x="2668" y="10955"/>
                </a:cubicBezTo>
                <a:lnTo>
                  <a:pt x="4858" y="10955"/>
                </a:lnTo>
                <a:cubicBezTo>
                  <a:pt x="5001" y="11360"/>
                  <a:pt x="5382" y="11646"/>
                  <a:pt x="5811" y="11646"/>
                </a:cubicBezTo>
                <a:cubicBezTo>
                  <a:pt x="6264" y="11646"/>
                  <a:pt x="6645" y="11360"/>
                  <a:pt x="6787" y="10955"/>
                </a:cubicBezTo>
                <a:lnTo>
                  <a:pt x="8978" y="10955"/>
                </a:lnTo>
                <a:cubicBezTo>
                  <a:pt x="9097" y="11360"/>
                  <a:pt x="9478" y="11646"/>
                  <a:pt x="9931" y="11646"/>
                </a:cubicBezTo>
                <a:cubicBezTo>
                  <a:pt x="10503" y="11646"/>
                  <a:pt x="10955" y="11194"/>
                  <a:pt x="10955" y="10622"/>
                </a:cubicBezTo>
                <a:cubicBezTo>
                  <a:pt x="10955" y="10170"/>
                  <a:pt x="10669" y="9789"/>
                  <a:pt x="10264" y="9669"/>
                </a:cubicBezTo>
                <a:lnTo>
                  <a:pt x="10264" y="7550"/>
                </a:lnTo>
                <a:lnTo>
                  <a:pt x="10836" y="7550"/>
                </a:lnTo>
                <a:cubicBezTo>
                  <a:pt x="11288" y="7550"/>
                  <a:pt x="11646" y="7193"/>
                  <a:pt x="11646" y="6740"/>
                </a:cubicBezTo>
                <a:lnTo>
                  <a:pt x="11646" y="811"/>
                </a:lnTo>
                <a:cubicBezTo>
                  <a:pt x="11646" y="358"/>
                  <a:pt x="11288" y="1"/>
                  <a:pt x="10836" y="1"/>
                </a:cubicBezTo>
                <a:lnTo>
                  <a:pt x="9026" y="1"/>
                </a:lnTo>
                <a:cubicBezTo>
                  <a:pt x="8597" y="1"/>
                  <a:pt x="8216" y="358"/>
                  <a:pt x="8216" y="811"/>
                </a:cubicBezTo>
                <a:lnTo>
                  <a:pt x="8216" y="3430"/>
                </a:lnTo>
                <a:lnTo>
                  <a:pt x="7526" y="3430"/>
                </a:lnTo>
                <a:lnTo>
                  <a:pt x="7526" y="811"/>
                </a:lnTo>
                <a:cubicBezTo>
                  <a:pt x="7526" y="358"/>
                  <a:pt x="7168" y="1"/>
                  <a:pt x="6716" y="1"/>
                </a:cubicBezTo>
                <a:lnTo>
                  <a:pt x="4906" y="1"/>
                </a:lnTo>
                <a:cubicBezTo>
                  <a:pt x="4477" y="1"/>
                  <a:pt x="4120" y="358"/>
                  <a:pt x="4120" y="811"/>
                </a:cubicBezTo>
                <a:lnTo>
                  <a:pt x="4120" y="3430"/>
                </a:lnTo>
                <a:lnTo>
                  <a:pt x="3406" y="3430"/>
                </a:lnTo>
                <a:lnTo>
                  <a:pt x="3406" y="811"/>
                </a:lnTo>
                <a:cubicBezTo>
                  <a:pt x="3406" y="358"/>
                  <a:pt x="3049" y="1"/>
                  <a:pt x="25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1" name="Google Shape;3631;p52"/>
          <p:cNvGrpSpPr/>
          <p:nvPr/>
        </p:nvGrpSpPr>
        <p:grpSpPr>
          <a:xfrm>
            <a:off x="5005208" y="3607429"/>
            <a:ext cx="526490" cy="525416"/>
            <a:chOff x="1181536" y="3407083"/>
            <a:chExt cx="417352" cy="416501"/>
          </a:xfrm>
        </p:grpSpPr>
        <p:sp>
          <p:nvSpPr>
            <p:cNvPr id="3632" name="Google Shape;3632;p52"/>
            <p:cNvSpPr/>
            <p:nvPr/>
          </p:nvSpPr>
          <p:spPr>
            <a:xfrm>
              <a:off x="1360390" y="3407083"/>
              <a:ext cx="149058" cy="108182"/>
            </a:xfrm>
            <a:custGeom>
              <a:rect b="b" l="l" r="r" t="t"/>
              <a:pathLst>
                <a:path extrusionOk="0" h="3025" w="4168">
                  <a:moveTo>
                    <a:pt x="0" y="0"/>
                  </a:moveTo>
                  <a:lnTo>
                    <a:pt x="0" y="3024"/>
                  </a:lnTo>
                  <a:lnTo>
                    <a:pt x="4168" y="3024"/>
                  </a:lnTo>
                  <a:lnTo>
                    <a:pt x="41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2"/>
            <p:cNvSpPr/>
            <p:nvPr/>
          </p:nvSpPr>
          <p:spPr>
            <a:xfrm>
              <a:off x="1425981" y="3591016"/>
              <a:ext cx="75817" cy="109898"/>
            </a:xfrm>
            <a:custGeom>
              <a:rect b="b" l="l" r="r" t="t"/>
              <a:pathLst>
                <a:path extrusionOk="0" h="3073" w="2120">
                  <a:moveTo>
                    <a:pt x="0" y="1"/>
                  </a:moveTo>
                  <a:cubicBezTo>
                    <a:pt x="548" y="620"/>
                    <a:pt x="857" y="1430"/>
                    <a:pt x="857" y="2287"/>
                  </a:cubicBezTo>
                  <a:cubicBezTo>
                    <a:pt x="857" y="2573"/>
                    <a:pt x="834" y="2835"/>
                    <a:pt x="786" y="3073"/>
                  </a:cubicBezTo>
                  <a:lnTo>
                    <a:pt x="2120" y="3073"/>
                  </a:lnTo>
                  <a:lnTo>
                    <a:pt x="21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2"/>
            <p:cNvSpPr/>
            <p:nvPr/>
          </p:nvSpPr>
          <p:spPr>
            <a:xfrm>
              <a:off x="1295658" y="3407083"/>
              <a:ext cx="303230" cy="293825"/>
            </a:xfrm>
            <a:custGeom>
              <a:rect b="b" l="l" r="r" t="t"/>
              <a:pathLst>
                <a:path extrusionOk="0" h="8216" w="8479">
                  <a:moveTo>
                    <a:pt x="334" y="0"/>
                  </a:moveTo>
                  <a:cubicBezTo>
                    <a:pt x="167" y="0"/>
                    <a:pt x="1" y="143"/>
                    <a:pt x="1" y="333"/>
                  </a:cubicBezTo>
                  <a:lnTo>
                    <a:pt x="1" y="4120"/>
                  </a:lnTo>
                  <a:cubicBezTo>
                    <a:pt x="334" y="4025"/>
                    <a:pt x="667" y="3977"/>
                    <a:pt x="1025" y="3977"/>
                  </a:cubicBezTo>
                  <a:cubicBezTo>
                    <a:pt x="1691" y="3977"/>
                    <a:pt x="2311" y="4144"/>
                    <a:pt x="2834" y="4453"/>
                  </a:cubicBezTo>
                  <a:lnTo>
                    <a:pt x="6097" y="4453"/>
                  </a:lnTo>
                  <a:cubicBezTo>
                    <a:pt x="6288" y="4453"/>
                    <a:pt x="6454" y="4620"/>
                    <a:pt x="6454" y="4811"/>
                  </a:cubicBezTo>
                  <a:lnTo>
                    <a:pt x="6454" y="8216"/>
                  </a:lnTo>
                  <a:lnTo>
                    <a:pt x="8121" y="8216"/>
                  </a:lnTo>
                  <a:cubicBezTo>
                    <a:pt x="8312" y="8216"/>
                    <a:pt x="8478" y="8073"/>
                    <a:pt x="8478" y="7883"/>
                  </a:cubicBezTo>
                  <a:lnTo>
                    <a:pt x="8478" y="1810"/>
                  </a:lnTo>
                  <a:cubicBezTo>
                    <a:pt x="8478" y="1715"/>
                    <a:pt x="8431" y="1619"/>
                    <a:pt x="8359" y="1548"/>
                  </a:cubicBezTo>
                  <a:cubicBezTo>
                    <a:pt x="8359" y="1548"/>
                    <a:pt x="6907" y="95"/>
                    <a:pt x="6883" y="95"/>
                  </a:cubicBezTo>
                  <a:cubicBezTo>
                    <a:pt x="6835" y="24"/>
                    <a:pt x="6740" y="0"/>
                    <a:pt x="6669" y="0"/>
                  </a:cubicBezTo>
                  <a:lnTo>
                    <a:pt x="6669" y="3382"/>
                  </a:lnTo>
                  <a:cubicBezTo>
                    <a:pt x="6669" y="3548"/>
                    <a:pt x="6526" y="3715"/>
                    <a:pt x="6335" y="3715"/>
                  </a:cubicBezTo>
                  <a:lnTo>
                    <a:pt x="1453" y="3715"/>
                  </a:lnTo>
                  <a:cubicBezTo>
                    <a:pt x="1263" y="3715"/>
                    <a:pt x="1120" y="3548"/>
                    <a:pt x="1120" y="3382"/>
                  </a:cubicBezTo>
                  <a:lnTo>
                    <a:pt x="11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2"/>
            <p:cNvSpPr/>
            <p:nvPr/>
          </p:nvSpPr>
          <p:spPr>
            <a:xfrm>
              <a:off x="1181536" y="3730709"/>
              <a:ext cx="92875" cy="92875"/>
            </a:xfrm>
            <a:custGeom>
              <a:rect b="b" l="l" r="r" t="t"/>
              <a:pathLst>
                <a:path extrusionOk="0" h="2597" w="2597">
                  <a:moveTo>
                    <a:pt x="1143" y="0"/>
                  </a:moveTo>
                  <a:lnTo>
                    <a:pt x="310" y="858"/>
                  </a:lnTo>
                  <a:cubicBezTo>
                    <a:pt x="119" y="1048"/>
                    <a:pt x="0" y="1310"/>
                    <a:pt x="0" y="1572"/>
                  </a:cubicBezTo>
                  <a:cubicBezTo>
                    <a:pt x="0" y="2144"/>
                    <a:pt x="477" y="2596"/>
                    <a:pt x="1024" y="2596"/>
                  </a:cubicBezTo>
                  <a:cubicBezTo>
                    <a:pt x="1310" y="2596"/>
                    <a:pt x="1572" y="2501"/>
                    <a:pt x="1763" y="2287"/>
                  </a:cubicBezTo>
                  <a:lnTo>
                    <a:pt x="2596" y="1453"/>
                  </a:lnTo>
                  <a:cubicBezTo>
                    <a:pt x="1977" y="1144"/>
                    <a:pt x="1477" y="620"/>
                    <a:pt x="11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2"/>
            <p:cNvSpPr/>
            <p:nvPr/>
          </p:nvSpPr>
          <p:spPr>
            <a:xfrm>
              <a:off x="1232642" y="3573134"/>
              <a:ext cx="200163" cy="200198"/>
            </a:xfrm>
            <a:custGeom>
              <a:rect b="b" l="l" r="r" t="t"/>
              <a:pathLst>
                <a:path extrusionOk="0" h="5598" w="5597">
                  <a:moveTo>
                    <a:pt x="2787" y="1"/>
                  </a:moveTo>
                  <a:cubicBezTo>
                    <a:pt x="1262" y="1"/>
                    <a:pt x="0" y="1263"/>
                    <a:pt x="0" y="2787"/>
                  </a:cubicBezTo>
                  <a:cubicBezTo>
                    <a:pt x="0" y="4335"/>
                    <a:pt x="1262" y="5597"/>
                    <a:pt x="2787" y="5597"/>
                  </a:cubicBezTo>
                  <a:cubicBezTo>
                    <a:pt x="4334" y="5597"/>
                    <a:pt x="5597" y="4335"/>
                    <a:pt x="5597" y="2787"/>
                  </a:cubicBezTo>
                  <a:cubicBezTo>
                    <a:pt x="5597" y="1263"/>
                    <a:pt x="4334" y="1"/>
                    <a:pt x="2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7" name="Google Shape;3637;p52"/>
          <p:cNvGrpSpPr/>
          <p:nvPr/>
        </p:nvGrpSpPr>
        <p:grpSpPr>
          <a:xfrm rot="5400000">
            <a:off x="8227473" y="2334240"/>
            <a:ext cx="883262" cy="242091"/>
            <a:chOff x="2300350" y="2601250"/>
            <a:chExt cx="2275275" cy="623625"/>
          </a:xfrm>
        </p:grpSpPr>
        <p:sp>
          <p:nvSpPr>
            <p:cNvPr id="3638" name="Google Shape;3638;p5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2" name="Shape 2762"/>
        <p:cNvGrpSpPr/>
        <p:nvPr/>
      </p:nvGrpSpPr>
      <p:grpSpPr>
        <a:xfrm>
          <a:off x="0" y="0"/>
          <a:ext cx="0" cy="0"/>
          <a:chOff x="0" y="0"/>
          <a:chExt cx="0" cy="0"/>
        </a:xfrm>
      </p:grpSpPr>
      <p:sp>
        <p:nvSpPr>
          <p:cNvPr id="2763" name="Google Shape;2763;p35"/>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800"/>
              <a:t>CONTENTS OF THIS</a:t>
            </a:r>
            <a:r>
              <a:rPr lang="en" sz="2800">
                <a:solidFill>
                  <a:schemeClr val="accent2"/>
                </a:solidFill>
              </a:rPr>
              <a:t> TEMPLATE</a:t>
            </a:r>
            <a:endParaRPr sz="2800">
              <a:solidFill>
                <a:schemeClr val="accent2"/>
              </a:solidFill>
            </a:endParaRPr>
          </a:p>
        </p:txBody>
      </p:sp>
      <p:sp>
        <p:nvSpPr>
          <p:cNvPr id="2764" name="Google Shape;2764;p35"/>
          <p:cNvSpPr txBox="1"/>
          <p:nvPr>
            <p:ph idx="1" type="body"/>
          </p:nvPr>
        </p:nvSpPr>
        <p:spPr>
          <a:xfrm>
            <a:off x="713100" y="1187700"/>
            <a:ext cx="771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Here’s what you’ll find in this </a:t>
            </a:r>
            <a:r>
              <a:rPr b="1" lang="en">
                <a:solidFill>
                  <a:schemeClr val="hlink"/>
                </a:solidFill>
                <a:uFill>
                  <a:noFill/>
                </a:uFill>
                <a:hlinkClick r:id="rId3"/>
              </a:rPr>
              <a:t>Slidesgo</a:t>
            </a:r>
            <a:r>
              <a:rPr lang="en"/>
              <a:t> template:</a:t>
            </a:r>
            <a:endParaRPr/>
          </a:p>
          <a:p>
            <a:pPr indent="-190500" lvl="0" marL="342900" rtl="0" algn="l">
              <a:spcBef>
                <a:spcPts val="1000"/>
              </a:spcBef>
              <a:spcAft>
                <a:spcPts val="0"/>
              </a:spcAft>
              <a:buClr>
                <a:schemeClr val="accent2"/>
              </a:buClr>
              <a:buSzPts val="1200"/>
              <a:buAutoNum type="arabicPeriod"/>
            </a:pPr>
            <a:r>
              <a:rPr lang="en"/>
              <a:t>A slide structure based on a business plan presentation, which you can easily adapt to your needs. For more info on how to edit the template, please visit </a:t>
            </a:r>
            <a:r>
              <a:rPr b="1" lang="en">
                <a:solidFill>
                  <a:schemeClr val="hlink"/>
                </a:solidFill>
                <a:uFill>
                  <a:noFill/>
                </a:uFill>
                <a:hlinkClick r:id="rId4"/>
              </a:rPr>
              <a:t>Slidesgo School</a:t>
            </a:r>
            <a:r>
              <a:rPr lang="en"/>
              <a:t> or read our </a:t>
            </a:r>
            <a:r>
              <a:rPr b="1" lang="en">
                <a:solidFill>
                  <a:schemeClr val="hlink"/>
                </a:solidFill>
                <a:uFill>
                  <a:noFill/>
                </a:uFill>
                <a:hlinkClick r:id="rId5"/>
              </a:rPr>
              <a:t>FAQs</a:t>
            </a:r>
            <a:r>
              <a:rPr lang="en"/>
              <a:t>.</a:t>
            </a:r>
            <a:endParaRPr/>
          </a:p>
          <a:p>
            <a:pPr indent="-190500" lvl="0" marL="342900" rtl="0" algn="l">
              <a:spcBef>
                <a:spcPts val="0"/>
              </a:spcBef>
              <a:spcAft>
                <a:spcPts val="0"/>
              </a:spcAft>
              <a:buClr>
                <a:schemeClr val="accent2"/>
              </a:buClr>
              <a:buSzPts val="1200"/>
              <a:buAutoNum type="arabicPeriod"/>
            </a:pPr>
            <a:r>
              <a:rPr lang="en"/>
              <a:t>To view this template with the correct fonts in ppt format, download and install on your computer </a:t>
            </a:r>
            <a:r>
              <a:rPr b="1" lang="en">
                <a:solidFill>
                  <a:schemeClr val="hlink"/>
                </a:solidFill>
                <a:uFill>
                  <a:noFill/>
                </a:uFill>
                <a:hlinkClick action="ppaction://hlinksldjump" r:id="rId6"/>
              </a:rPr>
              <a:t>the fonts that we have used.</a:t>
            </a:r>
            <a:r>
              <a:rPr lang="en"/>
              <a:t> You can learn how to download and install fonts</a:t>
            </a:r>
            <a:r>
              <a:rPr b="1" lang="en">
                <a:solidFill>
                  <a:schemeClr val="hlink"/>
                </a:solidFill>
                <a:uFill>
                  <a:noFill/>
                </a:uFill>
                <a:hlinkClick r:id="rId7"/>
              </a:rPr>
              <a:t> here</a:t>
            </a:r>
            <a:r>
              <a:rPr lang="en"/>
              <a:t>.</a:t>
            </a:r>
            <a:endParaRPr/>
          </a:p>
          <a:p>
            <a:pPr indent="-190500" lvl="0" marL="342900" rtl="0" algn="l">
              <a:spcBef>
                <a:spcPts val="0"/>
              </a:spcBef>
              <a:spcAft>
                <a:spcPts val="0"/>
              </a:spcAft>
              <a:buClr>
                <a:schemeClr val="accent2"/>
              </a:buClr>
              <a:buSzPts val="1200"/>
              <a:buAutoNum type="arabicPeriod"/>
            </a:pPr>
            <a:r>
              <a:rPr lang="en"/>
              <a:t>An assortment of graphic resources that are suitable for use in the presentation can be found in the </a:t>
            </a:r>
            <a:r>
              <a:rPr b="1" lang="en">
                <a:solidFill>
                  <a:schemeClr val="hlink"/>
                </a:solidFill>
                <a:uFill>
                  <a:noFill/>
                </a:uFill>
                <a:hlinkClick action="ppaction://hlinksldjump" r:id="rId8"/>
              </a:rPr>
              <a:t>alternative resources slide</a:t>
            </a:r>
            <a:r>
              <a:rPr lang="en"/>
              <a:t>.</a:t>
            </a:r>
            <a:endParaRPr/>
          </a:p>
          <a:p>
            <a:pPr indent="-190500" lvl="0" marL="342900" rtl="0" algn="l">
              <a:spcBef>
                <a:spcPts val="0"/>
              </a:spcBef>
              <a:spcAft>
                <a:spcPts val="0"/>
              </a:spcAft>
              <a:buClr>
                <a:schemeClr val="accent2"/>
              </a:buClr>
              <a:buSzPts val="1200"/>
              <a:buAutoNum type="arabicPeriod"/>
            </a:pPr>
            <a:r>
              <a:rPr lang="en"/>
              <a:t>A </a:t>
            </a:r>
            <a:r>
              <a:rPr b="1" lang="en">
                <a:solidFill>
                  <a:schemeClr val="hlink"/>
                </a:solidFill>
                <a:uFill>
                  <a:noFill/>
                </a:uFill>
                <a:hlinkClick action="ppaction://hlinksldjump" r:id="rId9"/>
              </a:rPr>
              <a:t>thanks</a:t>
            </a:r>
            <a:r>
              <a:rPr b="1" lang="en"/>
              <a:t> </a:t>
            </a:r>
            <a:r>
              <a:rPr lang="en"/>
              <a:t>slide, which you must keep so that proper credits for our design are given.</a:t>
            </a:r>
            <a:endParaRPr/>
          </a:p>
          <a:p>
            <a:pPr indent="-190500" lvl="0" marL="342900" rtl="0" algn="l">
              <a:spcBef>
                <a:spcPts val="0"/>
              </a:spcBef>
              <a:spcAft>
                <a:spcPts val="0"/>
              </a:spcAft>
              <a:buClr>
                <a:schemeClr val="accent2"/>
              </a:buClr>
              <a:buSzPts val="1200"/>
              <a:buAutoNum type="arabicPeriod"/>
            </a:pPr>
            <a:r>
              <a:rPr lang="en"/>
              <a:t>A </a:t>
            </a:r>
            <a:r>
              <a:rPr b="1" lang="en">
                <a:solidFill>
                  <a:schemeClr val="hlink"/>
                </a:solidFill>
                <a:uFill>
                  <a:noFill/>
                </a:uFill>
                <a:hlinkClick action="ppaction://hlinksldjump" r:id="rId10"/>
              </a:rPr>
              <a:t>resources </a:t>
            </a:r>
            <a:r>
              <a:rPr lang="en"/>
              <a:t>slide, where you’ll find links to all the elements used in the template.</a:t>
            </a:r>
            <a:endParaRPr/>
          </a:p>
          <a:p>
            <a:pPr indent="-190500" lvl="0" marL="342900" rtl="0" algn="l">
              <a:spcBef>
                <a:spcPts val="0"/>
              </a:spcBef>
              <a:spcAft>
                <a:spcPts val="0"/>
              </a:spcAft>
              <a:buClr>
                <a:schemeClr val="accent2"/>
              </a:buClr>
              <a:buSzPts val="1200"/>
              <a:buAutoNum type="arabicPeriod"/>
            </a:pPr>
            <a:r>
              <a:rPr b="1" lang="en">
                <a:solidFill>
                  <a:schemeClr val="hlink"/>
                </a:solidFill>
                <a:uFill>
                  <a:noFill/>
                </a:uFill>
                <a:hlinkClick action="ppaction://hlinksldjump" r:id="rId11"/>
              </a:rPr>
              <a:t>Instructions for use</a:t>
            </a:r>
            <a:r>
              <a:rPr lang="en"/>
              <a:t>.</a:t>
            </a:r>
            <a:endParaRPr/>
          </a:p>
          <a:p>
            <a:pPr indent="-190500" lvl="0" marL="342900" rtl="0" algn="l">
              <a:spcBef>
                <a:spcPts val="0"/>
              </a:spcBef>
              <a:spcAft>
                <a:spcPts val="0"/>
              </a:spcAft>
              <a:buClr>
                <a:schemeClr val="accent2"/>
              </a:buClr>
              <a:buSzPts val="1200"/>
              <a:buAutoNum type="arabicPeriod"/>
            </a:pPr>
            <a:r>
              <a:rPr lang="en"/>
              <a:t>Final slides with:</a:t>
            </a:r>
            <a:endParaRPr/>
          </a:p>
          <a:p>
            <a:pPr indent="-190500" lvl="0" marL="685800" rtl="0" algn="l">
              <a:spcBef>
                <a:spcPts val="0"/>
              </a:spcBef>
              <a:spcAft>
                <a:spcPts val="0"/>
              </a:spcAft>
              <a:buClr>
                <a:schemeClr val="accent2"/>
              </a:buClr>
              <a:buSzPts val="1200"/>
              <a:buChar char="●"/>
            </a:pPr>
            <a:r>
              <a:rPr lang="en"/>
              <a:t>The</a:t>
            </a:r>
            <a:r>
              <a:rPr lang="en">
                <a:solidFill>
                  <a:schemeClr val="hlink"/>
                </a:solidFill>
                <a:uFill>
                  <a:noFill/>
                </a:uFill>
                <a:hlinkClick action="ppaction://hlinksldjump" r:id="rId12"/>
              </a:rPr>
              <a:t> </a:t>
            </a:r>
            <a:r>
              <a:rPr b="1" lang="en">
                <a:solidFill>
                  <a:schemeClr val="hlink"/>
                </a:solidFill>
                <a:uFill>
                  <a:noFill/>
                </a:uFill>
                <a:hlinkClick action="ppaction://hlinksldjump" r:id="rId13"/>
              </a:rPr>
              <a:t>fonts and colors</a:t>
            </a:r>
            <a:r>
              <a:rPr lang="en"/>
              <a:t> used in the template.</a:t>
            </a:r>
            <a:endParaRPr/>
          </a:p>
          <a:p>
            <a:pPr indent="-190500" lvl="0" marL="685800" rtl="0" algn="l">
              <a:spcBef>
                <a:spcPts val="0"/>
              </a:spcBef>
              <a:spcAft>
                <a:spcPts val="0"/>
              </a:spcAft>
              <a:buClr>
                <a:schemeClr val="accent2"/>
              </a:buClr>
              <a:buSzPts val="1200"/>
              <a:buChar char="●"/>
            </a:pPr>
            <a:r>
              <a:rPr lang="en"/>
              <a:t>A selection of</a:t>
            </a:r>
            <a:r>
              <a:rPr b="1" lang="en"/>
              <a:t> </a:t>
            </a:r>
            <a:r>
              <a:rPr b="1" lang="en">
                <a:solidFill>
                  <a:schemeClr val="hlink"/>
                </a:solidFill>
                <a:uFill>
                  <a:noFill/>
                </a:uFill>
                <a:hlinkClick action="ppaction://hlinksldjump" r:id="rId14"/>
              </a:rPr>
              <a:t>illustrations</a:t>
            </a:r>
            <a:r>
              <a:rPr b="1" lang="en"/>
              <a:t>.</a:t>
            </a:r>
            <a:r>
              <a:rPr lang="en"/>
              <a:t> You can also customize and animate them as you wish with the online editor. Visit</a:t>
            </a:r>
            <a:r>
              <a:rPr b="1" lang="en"/>
              <a:t> </a:t>
            </a:r>
            <a:r>
              <a:rPr b="1" lang="en">
                <a:solidFill>
                  <a:schemeClr val="hlink"/>
                </a:solidFill>
                <a:uFill>
                  <a:noFill/>
                </a:uFill>
                <a:hlinkClick r:id="rId15"/>
              </a:rPr>
              <a:t>Storyset</a:t>
            </a:r>
            <a:r>
              <a:rPr lang="en"/>
              <a:t> to find more. </a:t>
            </a:r>
            <a:endParaRPr/>
          </a:p>
          <a:p>
            <a:pPr indent="-190500" lvl="0" marL="685800" rtl="0" algn="l">
              <a:spcBef>
                <a:spcPts val="0"/>
              </a:spcBef>
              <a:spcAft>
                <a:spcPts val="0"/>
              </a:spcAft>
              <a:buClr>
                <a:schemeClr val="accent2"/>
              </a:buClr>
              <a:buSzPts val="1200"/>
              <a:buChar char="●"/>
            </a:pPr>
            <a:r>
              <a:rPr lang="en"/>
              <a:t>More</a:t>
            </a:r>
            <a:r>
              <a:rPr lang="en">
                <a:solidFill>
                  <a:schemeClr val="hlink"/>
                </a:solidFill>
                <a:uFill>
                  <a:noFill/>
                </a:uFill>
                <a:hlinkClick action="ppaction://hlinksldjump" r:id="rId16"/>
              </a:rPr>
              <a:t> </a:t>
            </a:r>
            <a:r>
              <a:rPr b="1" lang="en">
                <a:solidFill>
                  <a:schemeClr val="hlink"/>
                </a:solidFill>
                <a:uFill>
                  <a:noFill/>
                </a:uFill>
                <a:hlinkClick action="ppaction://hlinksldjump" r:id="rId17"/>
              </a:rPr>
              <a:t>infographic resources</a:t>
            </a:r>
            <a:r>
              <a:rPr lang="en"/>
              <a:t>, whose size and color can be edited. </a:t>
            </a:r>
            <a:endParaRPr/>
          </a:p>
          <a:p>
            <a:pPr indent="-190500" lvl="0" marL="685800" rtl="0" algn="l">
              <a:spcBef>
                <a:spcPts val="0"/>
              </a:spcBef>
              <a:spcAft>
                <a:spcPts val="0"/>
              </a:spcAft>
              <a:buClr>
                <a:schemeClr val="accent2"/>
              </a:buClr>
              <a:buSzPts val="1200"/>
              <a:buChar char="●"/>
            </a:pPr>
            <a:r>
              <a:rPr lang="en"/>
              <a:t>Sets of </a:t>
            </a:r>
            <a:r>
              <a:rPr b="1" lang="en">
                <a:solidFill>
                  <a:schemeClr val="hlink"/>
                </a:solidFill>
                <a:uFill>
                  <a:noFill/>
                </a:uFill>
                <a:hlinkClick action="ppaction://hlinksldjump" r:id="rId18"/>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600"/>
              </a:spcBef>
              <a:spcAft>
                <a:spcPts val="0"/>
              </a:spcAft>
              <a:buClr>
                <a:schemeClr val="dk1"/>
              </a:buClr>
              <a:buSzPts val="1100"/>
              <a:buFont typeface="Arial"/>
              <a:buNone/>
            </a:pPr>
            <a:r>
              <a:rPr b="1" lang="en">
                <a:solidFill>
                  <a:schemeClr val="accent2"/>
                </a:solidFill>
              </a:rPr>
              <a:t>You can delete this slide when you’re done editing the presentation.</a:t>
            </a:r>
            <a:endParaRPr b="1">
              <a:solidFill>
                <a:schemeClr val="accent2"/>
              </a:solidFill>
            </a:endParaRPr>
          </a:p>
          <a:p>
            <a:pPr indent="0" lvl="0" marL="0" rtl="0" algn="l">
              <a:spcBef>
                <a:spcPts val="0"/>
              </a:spcBef>
              <a:spcAft>
                <a:spcPts val="1200"/>
              </a:spcAft>
              <a:buNone/>
            </a:pPr>
            <a:r>
              <a:t/>
            </a:r>
            <a:endParaRPr/>
          </a:p>
        </p:txBody>
      </p:sp>
      <p:grpSp>
        <p:nvGrpSpPr>
          <p:cNvPr id="2765" name="Google Shape;2765;p35"/>
          <p:cNvGrpSpPr/>
          <p:nvPr/>
        </p:nvGrpSpPr>
        <p:grpSpPr>
          <a:xfrm>
            <a:off x="7126489" y="852727"/>
            <a:ext cx="883262" cy="242091"/>
            <a:chOff x="2300350" y="2601250"/>
            <a:chExt cx="2275275" cy="623625"/>
          </a:xfrm>
        </p:grpSpPr>
        <p:sp>
          <p:nvSpPr>
            <p:cNvPr id="2766" name="Google Shape;2766;p3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3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3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3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3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3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7" name="Shape 3647"/>
        <p:cNvGrpSpPr/>
        <p:nvPr/>
      </p:nvGrpSpPr>
      <p:grpSpPr>
        <a:xfrm>
          <a:off x="0" y="0"/>
          <a:ext cx="0" cy="0"/>
          <a:chOff x="0" y="0"/>
          <a:chExt cx="0" cy="0"/>
        </a:xfrm>
      </p:grpSpPr>
      <p:sp>
        <p:nvSpPr>
          <p:cNvPr id="3648" name="Google Shape;3648;p53"/>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BREAK-EVEN</a:t>
            </a:r>
            <a:r>
              <a:rPr lang="en"/>
              <a:t> ANALYSIS</a:t>
            </a:r>
            <a:endParaRPr/>
          </a:p>
        </p:txBody>
      </p:sp>
      <p:sp>
        <p:nvSpPr>
          <p:cNvPr id="3649" name="Google Shape;3649;p53"/>
          <p:cNvSpPr/>
          <p:nvPr/>
        </p:nvSpPr>
        <p:spPr>
          <a:xfrm>
            <a:off x="4406249" y="2840549"/>
            <a:ext cx="331500" cy="3315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3"/>
          <p:cNvSpPr/>
          <p:nvPr/>
        </p:nvSpPr>
        <p:spPr>
          <a:xfrm>
            <a:off x="5156174" y="3483123"/>
            <a:ext cx="17937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Profit</a:t>
            </a:r>
            <a:endParaRPr b="1" sz="1800">
              <a:solidFill>
                <a:schemeClr val="lt1"/>
              </a:solidFill>
              <a:latin typeface="Exo"/>
              <a:ea typeface="Exo"/>
              <a:cs typeface="Exo"/>
              <a:sym typeface="Exo"/>
            </a:endParaRPr>
          </a:p>
        </p:txBody>
      </p:sp>
      <p:sp>
        <p:nvSpPr>
          <p:cNvPr id="3651" name="Google Shape;3651;p53"/>
          <p:cNvSpPr txBox="1"/>
          <p:nvPr/>
        </p:nvSpPr>
        <p:spPr>
          <a:xfrm>
            <a:off x="5156173" y="3942123"/>
            <a:ext cx="17937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Saturn is a gas giant and has several rings</a:t>
            </a:r>
            <a:endParaRPr>
              <a:solidFill>
                <a:schemeClr val="lt1"/>
              </a:solidFill>
              <a:latin typeface="PT Sans"/>
              <a:ea typeface="PT Sans"/>
              <a:cs typeface="PT Sans"/>
              <a:sym typeface="PT Sans"/>
            </a:endParaRPr>
          </a:p>
        </p:txBody>
      </p:sp>
      <p:sp>
        <p:nvSpPr>
          <p:cNvPr id="3652" name="Google Shape;3652;p53"/>
          <p:cNvSpPr/>
          <p:nvPr/>
        </p:nvSpPr>
        <p:spPr>
          <a:xfrm>
            <a:off x="2194124" y="3483123"/>
            <a:ext cx="17937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Loss</a:t>
            </a:r>
            <a:endParaRPr b="1" sz="1800">
              <a:solidFill>
                <a:schemeClr val="lt1"/>
              </a:solidFill>
              <a:latin typeface="Exo"/>
              <a:ea typeface="Exo"/>
              <a:cs typeface="Exo"/>
              <a:sym typeface="Exo"/>
            </a:endParaRPr>
          </a:p>
        </p:txBody>
      </p:sp>
      <p:sp>
        <p:nvSpPr>
          <p:cNvPr id="3653" name="Google Shape;3653;p53"/>
          <p:cNvSpPr txBox="1"/>
          <p:nvPr/>
        </p:nvSpPr>
        <p:spPr>
          <a:xfrm>
            <a:off x="2194123" y="3942123"/>
            <a:ext cx="17937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Ceres is in the main asteroid belt</a:t>
            </a:r>
            <a:endParaRPr>
              <a:solidFill>
                <a:schemeClr val="lt1"/>
              </a:solidFill>
              <a:latin typeface="PT Sans"/>
              <a:ea typeface="PT Sans"/>
              <a:cs typeface="PT Sans"/>
              <a:sym typeface="PT Sans"/>
            </a:endParaRPr>
          </a:p>
        </p:txBody>
      </p:sp>
      <p:sp>
        <p:nvSpPr>
          <p:cNvPr id="3654" name="Google Shape;3654;p53"/>
          <p:cNvSpPr/>
          <p:nvPr/>
        </p:nvSpPr>
        <p:spPr>
          <a:xfrm>
            <a:off x="713099" y="2119199"/>
            <a:ext cx="17937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Big loss</a:t>
            </a:r>
            <a:endParaRPr b="1" sz="1800">
              <a:solidFill>
                <a:schemeClr val="lt1"/>
              </a:solidFill>
              <a:latin typeface="Exo"/>
              <a:ea typeface="Exo"/>
              <a:cs typeface="Exo"/>
              <a:sym typeface="Exo"/>
            </a:endParaRPr>
          </a:p>
        </p:txBody>
      </p:sp>
      <p:sp>
        <p:nvSpPr>
          <p:cNvPr id="3655" name="Google Shape;3655;p53"/>
          <p:cNvSpPr txBox="1"/>
          <p:nvPr/>
        </p:nvSpPr>
        <p:spPr>
          <a:xfrm>
            <a:off x="713098" y="1604423"/>
            <a:ext cx="17937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Pluto is considered a dwarf planet</a:t>
            </a:r>
            <a:endParaRPr>
              <a:solidFill>
                <a:schemeClr val="lt1"/>
              </a:solidFill>
              <a:latin typeface="PT Sans"/>
              <a:ea typeface="PT Sans"/>
              <a:cs typeface="PT Sans"/>
              <a:sym typeface="PT Sans"/>
            </a:endParaRPr>
          </a:p>
        </p:txBody>
      </p:sp>
      <p:sp>
        <p:nvSpPr>
          <p:cNvPr id="3656" name="Google Shape;3656;p53"/>
          <p:cNvSpPr/>
          <p:nvPr/>
        </p:nvSpPr>
        <p:spPr>
          <a:xfrm>
            <a:off x="6637199" y="2119199"/>
            <a:ext cx="17937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High profit</a:t>
            </a:r>
            <a:endParaRPr b="1" sz="1800">
              <a:solidFill>
                <a:schemeClr val="lt1"/>
              </a:solidFill>
              <a:latin typeface="Exo"/>
              <a:ea typeface="Exo"/>
              <a:cs typeface="Exo"/>
              <a:sym typeface="Exo"/>
            </a:endParaRPr>
          </a:p>
        </p:txBody>
      </p:sp>
      <p:sp>
        <p:nvSpPr>
          <p:cNvPr id="3657" name="Google Shape;3657;p53"/>
          <p:cNvSpPr txBox="1"/>
          <p:nvPr/>
        </p:nvSpPr>
        <p:spPr>
          <a:xfrm>
            <a:off x="6637198" y="1604423"/>
            <a:ext cx="17937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Venus has a beautiful name</a:t>
            </a:r>
            <a:endParaRPr>
              <a:solidFill>
                <a:schemeClr val="lt1"/>
              </a:solidFill>
              <a:latin typeface="PT Sans"/>
              <a:ea typeface="PT Sans"/>
              <a:cs typeface="PT Sans"/>
              <a:sym typeface="PT Sans"/>
            </a:endParaRPr>
          </a:p>
        </p:txBody>
      </p:sp>
      <p:sp>
        <p:nvSpPr>
          <p:cNvPr id="3658" name="Google Shape;3658;p53"/>
          <p:cNvSpPr/>
          <p:nvPr/>
        </p:nvSpPr>
        <p:spPr>
          <a:xfrm>
            <a:off x="3675149" y="2119199"/>
            <a:ext cx="17937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Break-even</a:t>
            </a:r>
            <a:endParaRPr b="1" sz="1800">
              <a:solidFill>
                <a:schemeClr val="lt1"/>
              </a:solidFill>
              <a:latin typeface="Exo"/>
              <a:ea typeface="Exo"/>
              <a:cs typeface="Exo"/>
              <a:sym typeface="Exo"/>
            </a:endParaRPr>
          </a:p>
        </p:txBody>
      </p:sp>
      <p:sp>
        <p:nvSpPr>
          <p:cNvPr id="3659" name="Google Shape;3659;p53"/>
          <p:cNvSpPr txBox="1"/>
          <p:nvPr/>
        </p:nvSpPr>
        <p:spPr>
          <a:xfrm>
            <a:off x="3675149" y="1604423"/>
            <a:ext cx="17937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Neptune is far away from Earth</a:t>
            </a:r>
            <a:endParaRPr>
              <a:solidFill>
                <a:schemeClr val="lt1"/>
              </a:solidFill>
              <a:latin typeface="PT Sans"/>
              <a:ea typeface="PT Sans"/>
              <a:cs typeface="PT Sans"/>
              <a:sym typeface="PT Sans"/>
            </a:endParaRPr>
          </a:p>
        </p:txBody>
      </p:sp>
      <p:cxnSp>
        <p:nvCxnSpPr>
          <p:cNvPr id="3660" name="Google Shape;3660;p53"/>
          <p:cNvCxnSpPr>
            <a:stCxn id="3661" idx="6"/>
            <a:endCxn id="3662" idx="2"/>
          </p:cNvCxnSpPr>
          <p:nvPr/>
        </p:nvCxnSpPr>
        <p:spPr>
          <a:xfrm>
            <a:off x="1775099" y="3001112"/>
            <a:ext cx="1149900" cy="0"/>
          </a:xfrm>
          <a:prstGeom prst="straightConnector1">
            <a:avLst/>
          </a:prstGeom>
          <a:noFill/>
          <a:ln cap="flat" cmpd="sng" w="19050">
            <a:solidFill>
              <a:schemeClr val="accent2"/>
            </a:solidFill>
            <a:prstDash val="solid"/>
            <a:round/>
            <a:headEnd len="med" w="med" type="none"/>
            <a:tailEnd len="med" w="med" type="none"/>
          </a:ln>
        </p:spPr>
      </p:cxnSp>
      <p:cxnSp>
        <p:nvCxnSpPr>
          <p:cNvPr id="3663" name="Google Shape;3663;p53"/>
          <p:cNvCxnSpPr>
            <a:stCxn id="3662" idx="6"/>
            <a:endCxn id="3649" idx="2"/>
          </p:cNvCxnSpPr>
          <p:nvPr/>
        </p:nvCxnSpPr>
        <p:spPr>
          <a:xfrm>
            <a:off x="3256424" y="3001112"/>
            <a:ext cx="1149900" cy="5100"/>
          </a:xfrm>
          <a:prstGeom prst="straightConnector1">
            <a:avLst/>
          </a:prstGeom>
          <a:noFill/>
          <a:ln cap="flat" cmpd="sng" w="19050">
            <a:solidFill>
              <a:schemeClr val="accent2"/>
            </a:solidFill>
            <a:prstDash val="solid"/>
            <a:round/>
            <a:headEnd len="med" w="med" type="none"/>
            <a:tailEnd len="med" w="med" type="none"/>
          </a:ln>
        </p:spPr>
      </p:cxnSp>
      <p:cxnSp>
        <p:nvCxnSpPr>
          <p:cNvPr id="3664" name="Google Shape;3664;p53"/>
          <p:cNvCxnSpPr>
            <a:stCxn id="3649" idx="6"/>
            <a:endCxn id="3665" idx="2"/>
          </p:cNvCxnSpPr>
          <p:nvPr/>
        </p:nvCxnSpPr>
        <p:spPr>
          <a:xfrm>
            <a:off x="4737749" y="3006299"/>
            <a:ext cx="1149600" cy="0"/>
          </a:xfrm>
          <a:prstGeom prst="straightConnector1">
            <a:avLst/>
          </a:prstGeom>
          <a:noFill/>
          <a:ln cap="flat" cmpd="sng" w="19050">
            <a:solidFill>
              <a:schemeClr val="accent2"/>
            </a:solidFill>
            <a:prstDash val="solid"/>
            <a:round/>
            <a:headEnd len="med" w="med" type="none"/>
            <a:tailEnd len="med" w="med" type="none"/>
          </a:ln>
        </p:spPr>
      </p:cxnSp>
      <p:cxnSp>
        <p:nvCxnSpPr>
          <p:cNvPr id="3666" name="Google Shape;3666;p53"/>
          <p:cNvCxnSpPr>
            <a:stCxn id="3665" idx="6"/>
            <a:endCxn id="3667" idx="2"/>
          </p:cNvCxnSpPr>
          <p:nvPr/>
        </p:nvCxnSpPr>
        <p:spPr>
          <a:xfrm>
            <a:off x="6218774" y="3006299"/>
            <a:ext cx="1149600" cy="0"/>
          </a:xfrm>
          <a:prstGeom prst="straightConnector1">
            <a:avLst/>
          </a:prstGeom>
          <a:noFill/>
          <a:ln cap="flat" cmpd="sng" w="19050">
            <a:solidFill>
              <a:schemeClr val="accent2"/>
            </a:solidFill>
            <a:prstDash val="solid"/>
            <a:round/>
            <a:headEnd len="med" w="med" type="none"/>
            <a:tailEnd len="med" w="med" type="none"/>
          </a:ln>
        </p:spPr>
      </p:cxnSp>
      <p:cxnSp>
        <p:nvCxnSpPr>
          <p:cNvPr id="3668" name="Google Shape;3668;p53"/>
          <p:cNvCxnSpPr>
            <a:stCxn id="3661" idx="0"/>
            <a:endCxn id="3654" idx="2"/>
          </p:cNvCxnSpPr>
          <p:nvPr/>
        </p:nvCxnSpPr>
        <p:spPr>
          <a:xfrm flipH="1" rot="10800000">
            <a:off x="1609349" y="2519162"/>
            <a:ext cx="600" cy="316200"/>
          </a:xfrm>
          <a:prstGeom prst="straightConnector1">
            <a:avLst/>
          </a:prstGeom>
          <a:noFill/>
          <a:ln cap="flat" cmpd="sng" w="19050">
            <a:solidFill>
              <a:schemeClr val="accent2"/>
            </a:solidFill>
            <a:prstDash val="solid"/>
            <a:round/>
            <a:headEnd len="med" w="med" type="none"/>
            <a:tailEnd len="med" w="med" type="none"/>
          </a:ln>
        </p:spPr>
      </p:cxnSp>
      <p:cxnSp>
        <p:nvCxnSpPr>
          <p:cNvPr id="3669" name="Google Shape;3669;p53"/>
          <p:cNvCxnSpPr>
            <a:stCxn id="3649" idx="0"/>
            <a:endCxn id="3658" idx="2"/>
          </p:cNvCxnSpPr>
          <p:nvPr/>
        </p:nvCxnSpPr>
        <p:spPr>
          <a:xfrm rot="10800000">
            <a:off x="4571999" y="2518949"/>
            <a:ext cx="0" cy="321600"/>
          </a:xfrm>
          <a:prstGeom prst="straightConnector1">
            <a:avLst/>
          </a:prstGeom>
          <a:noFill/>
          <a:ln cap="flat" cmpd="sng" w="19050">
            <a:solidFill>
              <a:schemeClr val="accent2"/>
            </a:solidFill>
            <a:prstDash val="solid"/>
            <a:round/>
            <a:headEnd len="med" w="med" type="none"/>
            <a:tailEnd len="med" w="med" type="none"/>
          </a:ln>
        </p:spPr>
      </p:cxnSp>
      <p:cxnSp>
        <p:nvCxnSpPr>
          <p:cNvPr id="3670" name="Google Shape;3670;p53"/>
          <p:cNvCxnSpPr>
            <a:stCxn id="3667" idx="0"/>
            <a:endCxn id="3656" idx="2"/>
          </p:cNvCxnSpPr>
          <p:nvPr/>
        </p:nvCxnSpPr>
        <p:spPr>
          <a:xfrm rot="10800000">
            <a:off x="7534049" y="2518949"/>
            <a:ext cx="0" cy="321600"/>
          </a:xfrm>
          <a:prstGeom prst="straightConnector1">
            <a:avLst/>
          </a:prstGeom>
          <a:noFill/>
          <a:ln cap="flat" cmpd="sng" w="19050">
            <a:solidFill>
              <a:schemeClr val="accent2"/>
            </a:solidFill>
            <a:prstDash val="solid"/>
            <a:round/>
            <a:headEnd len="med" w="med" type="none"/>
            <a:tailEnd len="med" w="med" type="none"/>
          </a:ln>
        </p:spPr>
      </p:cxnSp>
      <p:cxnSp>
        <p:nvCxnSpPr>
          <p:cNvPr id="3671" name="Google Shape;3671;p53"/>
          <p:cNvCxnSpPr>
            <a:stCxn id="3650" idx="0"/>
            <a:endCxn id="3665" idx="4"/>
          </p:cNvCxnSpPr>
          <p:nvPr/>
        </p:nvCxnSpPr>
        <p:spPr>
          <a:xfrm rot="10800000">
            <a:off x="6053024" y="3172023"/>
            <a:ext cx="0" cy="311100"/>
          </a:xfrm>
          <a:prstGeom prst="straightConnector1">
            <a:avLst/>
          </a:prstGeom>
          <a:noFill/>
          <a:ln cap="flat" cmpd="sng" w="19050">
            <a:solidFill>
              <a:schemeClr val="accent2"/>
            </a:solidFill>
            <a:prstDash val="solid"/>
            <a:round/>
            <a:headEnd len="med" w="med" type="none"/>
            <a:tailEnd len="med" w="med" type="none"/>
          </a:ln>
        </p:spPr>
      </p:cxnSp>
      <p:cxnSp>
        <p:nvCxnSpPr>
          <p:cNvPr id="3672" name="Google Shape;3672;p53"/>
          <p:cNvCxnSpPr>
            <a:stCxn id="3652" idx="0"/>
            <a:endCxn id="3662" idx="4"/>
          </p:cNvCxnSpPr>
          <p:nvPr/>
        </p:nvCxnSpPr>
        <p:spPr>
          <a:xfrm rot="10800000">
            <a:off x="3090674" y="3166923"/>
            <a:ext cx="300" cy="316200"/>
          </a:xfrm>
          <a:prstGeom prst="straightConnector1">
            <a:avLst/>
          </a:prstGeom>
          <a:noFill/>
          <a:ln cap="flat" cmpd="sng" w="19050">
            <a:solidFill>
              <a:schemeClr val="accent2"/>
            </a:solidFill>
            <a:prstDash val="solid"/>
            <a:round/>
            <a:headEnd len="med" w="med" type="none"/>
            <a:tailEnd len="med" w="med" type="none"/>
          </a:ln>
        </p:spPr>
      </p:cxnSp>
      <p:grpSp>
        <p:nvGrpSpPr>
          <p:cNvPr id="3673" name="Google Shape;3673;p53"/>
          <p:cNvGrpSpPr/>
          <p:nvPr/>
        </p:nvGrpSpPr>
        <p:grpSpPr>
          <a:xfrm rot="10800000">
            <a:off x="872939" y="3428478"/>
            <a:ext cx="883262" cy="242091"/>
            <a:chOff x="2300350" y="2601250"/>
            <a:chExt cx="2275275" cy="623625"/>
          </a:xfrm>
        </p:grpSpPr>
        <p:sp>
          <p:nvSpPr>
            <p:cNvPr id="3674" name="Google Shape;3674;p5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53"/>
          <p:cNvGrpSpPr/>
          <p:nvPr/>
        </p:nvGrpSpPr>
        <p:grpSpPr>
          <a:xfrm>
            <a:off x="7644195" y="3512791"/>
            <a:ext cx="2297800" cy="347400"/>
            <a:chOff x="7644195" y="3512791"/>
            <a:chExt cx="2297800" cy="347400"/>
          </a:xfrm>
        </p:grpSpPr>
        <p:sp>
          <p:nvSpPr>
            <p:cNvPr id="3681" name="Google Shape;3681;p53"/>
            <p:cNvSpPr/>
            <p:nvPr/>
          </p:nvSpPr>
          <p:spPr>
            <a:xfrm flipH="1">
              <a:off x="7947295" y="37920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3"/>
            <p:cNvSpPr/>
            <p:nvPr/>
          </p:nvSpPr>
          <p:spPr>
            <a:xfrm flipH="1">
              <a:off x="7644195" y="35127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53"/>
          <p:cNvGrpSpPr/>
          <p:nvPr/>
        </p:nvGrpSpPr>
        <p:grpSpPr>
          <a:xfrm rot="5400000">
            <a:off x="3041525" y="1192975"/>
            <a:ext cx="98902" cy="553090"/>
            <a:chOff x="4898850" y="4820550"/>
            <a:chExt cx="98902" cy="553090"/>
          </a:xfrm>
        </p:grpSpPr>
        <p:sp>
          <p:nvSpPr>
            <p:cNvPr id="3684" name="Google Shape;3684;p5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9" name="Google Shape;3689;p53"/>
          <p:cNvSpPr/>
          <p:nvPr/>
        </p:nvSpPr>
        <p:spPr>
          <a:xfrm>
            <a:off x="4475700" y="2910000"/>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0" name="Google Shape;3690;p53"/>
          <p:cNvGrpSpPr/>
          <p:nvPr/>
        </p:nvGrpSpPr>
        <p:grpSpPr>
          <a:xfrm>
            <a:off x="2924924" y="2835362"/>
            <a:ext cx="331500" cy="331500"/>
            <a:chOff x="2924924" y="2835362"/>
            <a:chExt cx="331500" cy="331500"/>
          </a:xfrm>
        </p:grpSpPr>
        <p:sp>
          <p:nvSpPr>
            <p:cNvPr id="3691" name="Google Shape;3691;p53"/>
            <p:cNvSpPr/>
            <p:nvPr/>
          </p:nvSpPr>
          <p:spPr>
            <a:xfrm>
              <a:off x="2994675" y="2906923"/>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3"/>
            <p:cNvSpPr/>
            <p:nvPr/>
          </p:nvSpPr>
          <p:spPr>
            <a:xfrm>
              <a:off x="2924924" y="2835362"/>
              <a:ext cx="331500" cy="3315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53"/>
          <p:cNvGrpSpPr/>
          <p:nvPr/>
        </p:nvGrpSpPr>
        <p:grpSpPr>
          <a:xfrm>
            <a:off x="5887274" y="2840549"/>
            <a:ext cx="331500" cy="331500"/>
            <a:chOff x="5887274" y="2840549"/>
            <a:chExt cx="331500" cy="331500"/>
          </a:xfrm>
        </p:grpSpPr>
        <p:sp>
          <p:nvSpPr>
            <p:cNvPr id="3693" name="Google Shape;3693;p53"/>
            <p:cNvSpPr/>
            <p:nvPr/>
          </p:nvSpPr>
          <p:spPr>
            <a:xfrm>
              <a:off x="5956725" y="2906923"/>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3"/>
            <p:cNvSpPr/>
            <p:nvPr/>
          </p:nvSpPr>
          <p:spPr>
            <a:xfrm>
              <a:off x="5887274" y="2840549"/>
              <a:ext cx="331500" cy="3315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53"/>
          <p:cNvGrpSpPr/>
          <p:nvPr/>
        </p:nvGrpSpPr>
        <p:grpSpPr>
          <a:xfrm>
            <a:off x="7368299" y="2840549"/>
            <a:ext cx="331500" cy="331500"/>
            <a:chOff x="7368299" y="2840549"/>
            <a:chExt cx="331500" cy="331500"/>
          </a:xfrm>
        </p:grpSpPr>
        <p:sp>
          <p:nvSpPr>
            <p:cNvPr id="3695" name="Google Shape;3695;p53"/>
            <p:cNvSpPr/>
            <p:nvPr/>
          </p:nvSpPr>
          <p:spPr>
            <a:xfrm>
              <a:off x="7437750" y="2906923"/>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3"/>
            <p:cNvSpPr/>
            <p:nvPr/>
          </p:nvSpPr>
          <p:spPr>
            <a:xfrm>
              <a:off x="7368299" y="2840549"/>
              <a:ext cx="331500" cy="3315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6" name="Google Shape;3696;p53"/>
          <p:cNvGrpSpPr/>
          <p:nvPr/>
        </p:nvGrpSpPr>
        <p:grpSpPr>
          <a:xfrm>
            <a:off x="1443599" y="2835362"/>
            <a:ext cx="331500" cy="331500"/>
            <a:chOff x="1443599" y="2835362"/>
            <a:chExt cx="331500" cy="331500"/>
          </a:xfrm>
        </p:grpSpPr>
        <p:sp>
          <p:nvSpPr>
            <p:cNvPr id="3697" name="Google Shape;3697;p53"/>
            <p:cNvSpPr/>
            <p:nvPr/>
          </p:nvSpPr>
          <p:spPr>
            <a:xfrm>
              <a:off x="1513650" y="2906923"/>
              <a:ext cx="1920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3"/>
            <p:cNvSpPr/>
            <p:nvPr/>
          </p:nvSpPr>
          <p:spPr>
            <a:xfrm>
              <a:off x="1443599" y="2835362"/>
              <a:ext cx="331500" cy="3315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1" name="Shape 3701"/>
        <p:cNvGrpSpPr/>
        <p:nvPr/>
      </p:nvGrpSpPr>
      <p:grpSpPr>
        <a:xfrm>
          <a:off x="0" y="0"/>
          <a:ext cx="0" cy="0"/>
          <a:chOff x="0" y="0"/>
          <a:chExt cx="0" cy="0"/>
        </a:xfrm>
      </p:grpSpPr>
      <p:sp>
        <p:nvSpPr>
          <p:cNvPr id="3702" name="Google Shape;3702;p54"/>
          <p:cNvSpPr txBox="1"/>
          <p:nvPr>
            <p:ph type="title"/>
          </p:nvPr>
        </p:nvSpPr>
        <p:spPr>
          <a:xfrm>
            <a:off x="1182000" y="1320700"/>
            <a:ext cx="6780000" cy="25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AWESOME </a:t>
            </a:r>
            <a:r>
              <a:rPr lang="en"/>
              <a:t>WORDS</a:t>
            </a:r>
            <a:endParaRPr/>
          </a:p>
        </p:txBody>
      </p:sp>
      <p:grpSp>
        <p:nvGrpSpPr>
          <p:cNvPr id="3703" name="Google Shape;3703;p54"/>
          <p:cNvGrpSpPr/>
          <p:nvPr/>
        </p:nvGrpSpPr>
        <p:grpSpPr>
          <a:xfrm rot="10800000">
            <a:off x="2054539" y="4031203"/>
            <a:ext cx="883262" cy="242091"/>
            <a:chOff x="2300350" y="2601250"/>
            <a:chExt cx="2275275" cy="623625"/>
          </a:xfrm>
        </p:grpSpPr>
        <p:sp>
          <p:nvSpPr>
            <p:cNvPr id="3704" name="Google Shape;3704;p5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54"/>
          <p:cNvGrpSpPr/>
          <p:nvPr/>
        </p:nvGrpSpPr>
        <p:grpSpPr>
          <a:xfrm>
            <a:off x="6010292" y="904716"/>
            <a:ext cx="1105976" cy="133969"/>
            <a:chOff x="8183182" y="663852"/>
            <a:chExt cx="1475028" cy="178673"/>
          </a:xfrm>
        </p:grpSpPr>
        <p:grpSp>
          <p:nvGrpSpPr>
            <p:cNvPr id="3711" name="Google Shape;3711;p54"/>
            <p:cNvGrpSpPr/>
            <p:nvPr/>
          </p:nvGrpSpPr>
          <p:grpSpPr>
            <a:xfrm>
              <a:off x="8183182" y="774425"/>
              <a:ext cx="1178025" cy="68100"/>
              <a:chOff x="2024450" y="204150"/>
              <a:chExt cx="1178025" cy="68100"/>
            </a:xfrm>
          </p:grpSpPr>
          <p:sp>
            <p:nvSpPr>
              <p:cNvPr id="3712" name="Google Shape;3712;p5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54"/>
            <p:cNvGrpSpPr/>
            <p:nvPr/>
          </p:nvGrpSpPr>
          <p:grpSpPr>
            <a:xfrm>
              <a:off x="8480185" y="663852"/>
              <a:ext cx="1178025" cy="68100"/>
              <a:chOff x="2024450" y="204150"/>
              <a:chExt cx="1178025" cy="68100"/>
            </a:xfrm>
          </p:grpSpPr>
          <p:sp>
            <p:nvSpPr>
              <p:cNvPr id="3723" name="Google Shape;3723;p5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3" name="Google Shape;3733;p54"/>
          <p:cNvGrpSpPr/>
          <p:nvPr/>
        </p:nvGrpSpPr>
        <p:grpSpPr>
          <a:xfrm>
            <a:off x="5447301" y="4459919"/>
            <a:ext cx="1252897" cy="51000"/>
            <a:chOff x="2915381" y="4104819"/>
            <a:chExt cx="1252897" cy="51000"/>
          </a:xfrm>
        </p:grpSpPr>
        <p:sp>
          <p:nvSpPr>
            <p:cNvPr id="3734" name="Google Shape;3734;p54"/>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4"/>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4"/>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4"/>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4"/>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4"/>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4"/>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4"/>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4"/>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4"/>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4"/>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4"/>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4"/>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4"/>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1" name="Shape 3751"/>
        <p:cNvGrpSpPr/>
        <p:nvPr/>
      </p:nvGrpSpPr>
      <p:grpSpPr>
        <a:xfrm>
          <a:off x="0" y="0"/>
          <a:ext cx="0" cy="0"/>
          <a:chOff x="0" y="0"/>
          <a:chExt cx="0" cy="0"/>
        </a:xfrm>
      </p:grpSpPr>
      <p:sp>
        <p:nvSpPr>
          <p:cNvPr id="3752" name="Google Shape;3752;p55"/>
          <p:cNvSpPr/>
          <p:nvPr/>
        </p:nvSpPr>
        <p:spPr>
          <a:xfrm>
            <a:off x="722725" y="1681649"/>
            <a:ext cx="2424600" cy="2802000"/>
          </a:xfrm>
          <a:prstGeom prst="roundRect">
            <a:avLst>
              <a:gd fmla="val 18419"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5"/>
          <p:cNvSpPr/>
          <p:nvPr/>
        </p:nvSpPr>
        <p:spPr>
          <a:xfrm>
            <a:off x="5996675" y="1681948"/>
            <a:ext cx="2424600" cy="2802000"/>
          </a:xfrm>
          <a:prstGeom prst="roundRect">
            <a:avLst>
              <a:gd fmla="val 1728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5"/>
          <p:cNvSpPr/>
          <p:nvPr/>
        </p:nvSpPr>
        <p:spPr>
          <a:xfrm>
            <a:off x="3359700" y="1387524"/>
            <a:ext cx="2424600" cy="3096300"/>
          </a:xfrm>
          <a:prstGeom prst="roundRect">
            <a:avLst>
              <a:gd fmla="val 1728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5"/>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accent2"/>
                </a:solidFill>
              </a:rPr>
              <a:t>PLANS</a:t>
            </a:r>
            <a:endParaRPr>
              <a:solidFill>
                <a:schemeClr val="accent2"/>
              </a:solidFill>
            </a:endParaRPr>
          </a:p>
        </p:txBody>
      </p:sp>
      <p:sp>
        <p:nvSpPr>
          <p:cNvPr id="3756" name="Google Shape;3756;p55"/>
          <p:cNvSpPr/>
          <p:nvPr/>
        </p:nvSpPr>
        <p:spPr>
          <a:xfrm>
            <a:off x="914731" y="3887924"/>
            <a:ext cx="20406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Pro</a:t>
            </a:r>
            <a:endParaRPr b="1" sz="1800">
              <a:solidFill>
                <a:schemeClr val="lt1"/>
              </a:solidFill>
              <a:latin typeface="Exo"/>
              <a:ea typeface="Exo"/>
              <a:cs typeface="Exo"/>
              <a:sym typeface="Exo"/>
            </a:endParaRPr>
          </a:p>
        </p:txBody>
      </p:sp>
      <p:sp>
        <p:nvSpPr>
          <p:cNvPr id="3757" name="Google Shape;3757;p55"/>
          <p:cNvSpPr txBox="1"/>
          <p:nvPr/>
        </p:nvSpPr>
        <p:spPr>
          <a:xfrm>
            <a:off x="818281" y="2626274"/>
            <a:ext cx="2233500" cy="105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Describe your product or your service here</a:t>
            </a:r>
            <a:endParaRPr>
              <a:solidFill>
                <a:schemeClr val="lt1"/>
              </a:solidFill>
              <a:latin typeface="PT Sans"/>
              <a:ea typeface="PT Sans"/>
              <a:cs typeface="PT Sans"/>
              <a:sym typeface="PT Sans"/>
            </a:endParaRPr>
          </a:p>
          <a:p>
            <a:pPr indent="-203200" lvl="0" marL="342900" rtl="0" algn="ctr">
              <a:spcBef>
                <a:spcPts val="1000"/>
              </a:spcBef>
              <a:spcAft>
                <a:spcPts val="0"/>
              </a:spcAft>
              <a:buClr>
                <a:schemeClr val="accent2"/>
              </a:buClr>
              <a:buSzPts val="1400"/>
              <a:buFont typeface="PT Sans"/>
              <a:buChar char="●"/>
            </a:pPr>
            <a:r>
              <a:rPr lang="en">
                <a:solidFill>
                  <a:schemeClr val="lt1"/>
                </a:solidFill>
                <a:latin typeface="PT Sans"/>
                <a:ea typeface="PT Sans"/>
                <a:cs typeface="PT Sans"/>
                <a:sym typeface="PT Sans"/>
              </a:rPr>
              <a:t>Characteristic</a:t>
            </a:r>
            <a:endParaRPr>
              <a:solidFill>
                <a:schemeClr val="lt1"/>
              </a:solidFill>
              <a:latin typeface="PT Sans"/>
              <a:ea typeface="PT Sans"/>
              <a:cs typeface="PT Sans"/>
              <a:sym typeface="PT Sans"/>
            </a:endParaRPr>
          </a:p>
          <a:p>
            <a:pPr indent="-203200" lvl="0" marL="342900" rtl="0" algn="ctr">
              <a:spcBef>
                <a:spcPts val="0"/>
              </a:spcBef>
              <a:spcAft>
                <a:spcPts val="0"/>
              </a:spcAft>
              <a:buClr>
                <a:schemeClr val="accent2"/>
              </a:buClr>
              <a:buSzPts val="1400"/>
              <a:buFont typeface="PT Sans"/>
              <a:buChar char="●"/>
            </a:pPr>
            <a:r>
              <a:rPr lang="en">
                <a:solidFill>
                  <a:schemeClr val="lt1"/>
                </a:solidFill>
                <a:latin typeface="PT Sans"/>
                <a:ea typeface="PT Sans"/>
                <a:cs typeface="PT Sans"/>
                <a:sym typeface="PT Sans"/>
              </a:rPr>
              <a:t>Characteristic</a:t>
            </a:r>
            <a:endParaRPr>
              <a:solidFill>
                <a:schemeClr val="lt1"/>
              </a:solidFill>
              <a:latin typeface="PT Sans"/>
              <a:ea typeface="PT Sans"/>
              <a:cs typeface="PT Sans"/>
              <a:sym typeface="PT Sans"/>
            </a:endParaRPr>
          </a:p>
        </p:txBody>
      </p:sp>
      <p:sp>
        <p:nvSpPr>
          <p:cNvPr id="3758" name="Google Shape;3758;p55"/>
          <p:cNvSpPr txBox="1"/>
          <p:nvPr/>
        </p:nvSpPr>
        <p:spPr>
          <a:xfrm>
            <a:off x="818281" y="1878075"/>
            <a:ext cx="2233500" cy="6525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accent2"/>
                </a:solidFill>
                <a:latin typeface="Exo"/>
                <a:ea typeface="Exo"/>
                <a:cs typeface="Exo"/>
                <a:sym typeface="Exo"/>
              </a:rPr>
              <a:t>$250</a:t>
            </a:r>
            <a:endParaRPr b="1" sz="3500">
              <a:solidFill>
                <a:schemeClr val="accent2"/>
              </a:solidFill>
              <a:latin typeface="Exo"/>
              <a:ea typeface="Exo"/>
              <a:cs typeface="Exo"/>
              <a:sym typeface="Exo"/>
            </a:endParaRPr>
          </a:p>
        </p:txBody>
      </p:sp>
      <p:sp>
        <p:nvSpPr>
          <p:cNvPr id="3759" name="Google Shape;3759;p55"/>
          <p:cNvSpPr/>
          <p:nvPr/>
        </p:nvSpPr>
        <p:spPr>
          <a:xfrm>
            <a:off x="6187529" y="3887624"/>
            <a:ext cx="20406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Basic</a:t>
            </a:r>
            <a:endParaRPr b="1" sz="1800">
              <a:solidFill>
                <a:schemeClr val="lt1"/>
              </a:solidFill>
              <a:latin typeface="Exo"/>
              <a:ea typeface="Exo"/>
              <a:cs typeface="Exo"/>
              <a:sym typeface="Exo"/>
            </a:endParaRPr>
          </a:p>
        </p:txBody>
      </p:sp>
      <p:sp>
        <p:nvSpPr>
          <p:cNvPr id="3760" name="Google Shape;3760;p55"/>
          <p:cNvSpPr txBox="1"/>
          <p:nvPr/>
        </p:nvSpPr>
        <p:spPr>
          <a:xfrm>
            <a:off x="6091079" y="2625974"/>
            <a:ext cx="2233500" cy="105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Describe your product or your service here</a:t>
            </a:r>
            <a:endParaRPr>
              <a:solidFill>
                <a:schemeClr val="lt1"/>
              </a:solidFill>
              <a:latin typeface="PT Sans"/>
              <a:ea typeface="PT Sans"/>
              <a:cs typeface="PT Sans"/>
              <a:sym typeface="PT Sans"/>
            </a:endParaRPr>
          </a:p>
          <a:p>
            <a:pPr indent="-203200" lvl="0" marL="342900" rtl="0" algn="ctr">
              <a:spcBef>
                <a:spcPts val="1000"/>
              </a:spcBef>
              <a:spcAft>
                <a:spcPts val="0"/>
              </a:spcAft>
              <a:buClr>
                <a:schemeClr val="accent2"/>
              </a:buClr>
              <a:buSzPts val="1400"/>
              <a:buFont typeface="PT Sans"/>
              <a:buChar char="●"/>
            </a:pPr>
            <a:r>
              <a:rPr lang="en">
                <a:solidFill>
                  <a:schemeClr val="lt1"/>
                </a:solidFill>
                <a:latin typeface="PT Sans"/>
                <a:ea typeface="PT Sans"/>
                <a:cs typeface="PT Sans"/>
                <a:sym typeface="PT Sans"/>
              </a:rPr>
              <a:t>Characteristic</a:t>
            </a:r>
            <a:endParaRPr>
              <a:solidFill>
                <a:schemeClr val="lt1"/>
              </a:solidFill>
              <a:latin typeface="PT Sans"/>
              <a:ea typeface="PT Sans"/>
              <a:cs typeface="PT Sans"/>
              <a:sym typeface="PT Sans"/>
            </a:endParaRPr>
          </a:p>
          <a:p>
            <a:pPr indent="-203200" lvl="0" marL="342900" rtl="0" algn="ctr">
              <a:spcBef>
                <a:spcPts val="0"/>
              </a:spcBef>
              <a:spcAft>
                <a:spcPts val="0"/>
              </a:spcAft>
              <a:buClr>
                <a:schemeClr val="accent2"/>
              </a:buClr>
              <a:buSzPts val="1400"/>
              <a:buFont typeface="PT Sans"/>
              <a:buChar char="●"/>
            </a:pPr>
            <a:r>
              <a:rPr lang="en">
                <a:solidFill>
                  <a:schemeClr val="lt1"/>
                </a:solidFill>
                <a:latin typeface="PT Sans"/>
                <a:ea typeface="PT Sans"/>
                <a:cs typeface="PT Sans"/>
                <a:sym typeface="PT Sans"/>
              </a:rPr>
              <a:t>Characteristic</a:t>
            </a:r>
            <a:endParaRPr>
              <a:solidFill>
                <a:schemeClr val="lt1"/>
              </a:solidFill>
              <a:latin typeface="PT Sans"/>
              <a:ea typeface="PT Sans"/>
              <a:cs typeface="PT Sans"/>
              <a:sym typeface="PT Sans"/>
            </a:endParaRPr>
          </a:p>
        </p:txBody>
      </p:sp>
      <p:sp>
        <p:nvSpPr>
          <p:cNvPr id="3761" name="Google Shape;3761;p55"/>
          <p:cNvSpPr txBox="1"/>
          <p:nvPr/>
        </p:nvSpPr>
        <p:spPr>
          <a:xfrm>
            <a:off x="6091079" y="1877775"/>
            <a:ext cx="2233500" cy="6525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accent2"/>
                </a:solidFill>
                <a:latin typeface="Exo"/>
                <a:ea typeface="Exo"/>
                <a:cs typeface="Exo"/>
                <a:sym typeface="Exo"/>
              </a:rPr>
              <a:t>$120</a:t>
            </a:r>
            <a:endParaRPr b="1" sz="3500">
              <a:solidFill>
                <a:schemeClr val="accent2"/>
              </a:solidFill>
              <a:latin typeface="Exo"/>
              <a:ea typeface="Exo"/>
              <a:cs typeface="Exo"/>
              <a:sym typeface="Exo"/>
            </a:endParaRPr>
          </a:p>
        </p:txBody>
      </p:sp>
      <p:sp>
        <p:nvSpPr>
          <p:cNvPr id="3762" name="Google Shape;3762;p55"/>
          <p:cNvSpPr/>
          <p:nvPr/>
        </p:nvSpPr>
        <p:spPr>
          <a:xfrm>
            <a:off x="3544906" y="3740649"/>
            <a:ext cx="20406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Premium</a:t>
            </a:r>
            <a:endParaRPr b="1" sz="1800">
              <a:solidFill>
                <a:schemeClr val="lt1"/>
              </a:solidFill>
              <a:latin typeface="Exo"/>
              <a:ea typeface="Exo"/>
              <a:cs typeface="Exo"/>
              <a:sym typeface="Exo"/>
            </a:endParaRPr>
          </a:p>
        </p:txBody>
      </p:sp>
      <p:sp>
        <p:nvSpPr>
          <p:cNvPr id="3763" name="Google Shape;3763;p55"/>
          <p:cNvSpPr txBox="1"/>
          <p:nvPr/>
        </p:nvSpPr>
        <p:spPr>
          <a:xfrm>
            <a:off x="3448456" y="2478999"/>
            <a:ext cx="2233500" cy="105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Describe your product or your service here</a:t>
            </a:r>
            <a:endParaRPr>
              <a:solidFill>
                <a:schemeClr val="lt1"/>
              </a:solidFill>
              <a:latin typeface="PT Sans"/>
              <a:ea typeface="PT Sans"/>
              <a:cs typeface="PT Sans"/>
              <a:sym typeface="PT Sans"/>
            </a:endParaRPr>
          </a:p>
          <a:p>
            <a:pPr indent="-203200" lvl="0" marL="342900" rtl="0" algn="ctr">
              <a:spcBef>
                <a:spcPts val="1000"/>
              </a:spcBef>
              <a:spcAft>
                <a:spcPts val="0"/>
              </a:spcAft>
              <a:buClr>
                <a:schemeClr val="accent2"/>
              </a:buClr>
              <a:buSzPts val="1400"/>
              <a:buFont typeface="PT Sans"/>
              <a:buChar char="●"/>
            </a:pPr>
            <a:r>
              <a:rPr lang="en">
                <a:solidFill>
                  <a:schemeClr val="lt1"/>
                </a:solidFill>
                <a:latin typeface="PT Sans"/>
                <a:ea typeface="PT Sans"/>
                <a:cs typeface="PT Sans"/>
                <a:sym typeface="PT Sans"/>
              </a:rPr>
              <a:t>Characteristic</a:t>
            </a:r>
            <a:endParaRPr>
              <a:solidFill>
                <a:schemeClr val="lt1"/>
              </a:solidFill>
              <a:latin typeface="PT Sans"/>
              <a:ea typeface="PT Sans"/>
              <a:cs typeface="PT Sans"/>
              <a:sym typeface="PT Sans"/>
            </a:endParaRPr>
          </a:p>
          <a:p>
            <a:pPr indent="-203200" lvl="0" marL="342900" rtl="0" algn="ctr">
              <a:spcBef>
                <a:spcPts val="0"/>
              </a:spcBef>
              <a:spcAft>
                <a:spcPts val="0"/>
              </a:spcAft>
              <a:buClr>
                <a:schemeClr val="accent2"/>
              </a:buClr>
              <a:buSzPts val="1400"/>
              <a:buFont typeface="PT Sans"/>
              <a:buChar char="●"/>
            </a:pPr>
            <a:r>
              <a:rPr lang="en">
                <a:solidFill>
                  <a:schemeClr val="lt1"/>
                </a:solidFill>
                <a:latin typeface="PT Sans"/>
                <a:ea typeface="PT Sans"/>
                <a:cs typeface="PT Sans"/>
                <a:sym typeface="PT Sans"/>
              </a:rPr>
              <a:t>Characteristic</a:t>
            </a:r>
            <a:endParaRPr>
              <a:solidFill>
                <a:schemeClr val="lt1"/>
              </a:solidFill>
              <a:latin typeface="PT Sans"/>
              <a:ea typeface="PT Sans"/>
              <a:cs typeface="PT Sans"/>
              <a:sym typeface="PT Sans"/>
            </a:endParaRPr>
          </a:p>
        </p:txBody>
      </p:sp>
      <p:sp>
        <p:nvSpPr>
          <p:cNvPr id="3764" name="Google Shape;3764;p55"/>
          <p:cNvSpPr txBox="1"/>
          <p:nvPr/>
        </p:nvSpPr>
        <p:spPr>
          <a:xfrm>
            <a:off x="3448456" y="1730800"/>
            <a:ext cx="2233500" cy="6525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accent2"/>
                </a:solidFill>
                <a:latin typeface="Exo"/>
                <a:ea typeface="Exo"/>
                <a:cs typeface="Exo"/>
                <a:sym typeface="Exo"/>
              </a:rPr>
              <a:t>$360</a:t>
            </a:r>
            <a:endParaRPr b="1" sz="3500">
              <a:solidFill>
                <a:schemeClr val="accent2"/>
              </a:solidFill>
              <a:latin typeface="Exo"/>
              <a:ea typeface="Exo"/>
              <a:cs typeface="Exo"/>
              <a:sym typeface="Exo"/>
            </a:endParaRPr>
          </a:p>
        </p:txBody>
      </p:sp>
      <p:grpSp>
        <p:nvGrpSpPr>
          <p:cNvPr id="3765" name="Google Shape;3765;p55"/>
          <p:cNvGrpSpPr/>
          <p:nvPr/>
        </p:nvGrpSpPr>
        <p:grpSpPr>
          <a:xfrm rot="10800000">
            <a:off x="1852639" y="1112103"/>
            <a:ext cx="883262" cy="242091"/>
            <a:chOff x="2300350" y="2601250"/>
            <a:chExt cx="2275275" cy="623625"/>
          </a:xfrm>
        </p:grpSpPr>
        <p:sp>
          <p:nvSpPr>
            <p:cNvPr id="3766" name="Google Shape;3766;p5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2" name="Google Shape;3772;p55"/>
          <p:cNvGrpSpPr/>
          <p:nvPr/>
        </p:nvGrpSpPr>
        <p:grpSpPr>
          <a:xfrm rot="5400000">
            <a:off x="7537775" y="549200"/>
            <a:ext cx="98902" cy="553090"/>
            <a:chOff x="4898850" y="4820550"/>
            <a:chExt cx="98902" cy="553090"/>
          </a:xfrm>
        </p:grpSpPr>
        <p:sp>
          <p:nvSpPr>
            <p:cNvPr id="3773" name="Google Shape;3773;p5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1" name="Shape 3781"/>
        <p:cNvGrpSpPr/>
        <p:nvPr/>
      </p:nvGrpSpPr>
      <p:grpSpPr>
        <a:xfrm>
          <a:off x="0" y="0"/>
          <a:ext cx="0" cy="0"/>
          <a:chOff x="0" y="0"/>
          <a:chExt cx="0" cy="0"/>
        </a:xfrm>
      </p:grpSpPr>
      <p:sp>
        <p:nvSpPr>
          <p:cNvPr id="3782" name="Google Shape;3782;p56"/>
          <p:cNvSpPr/>
          <p:nvPr/>
        </p:nvSpPr>
        <p:spPr>
          <a:xfrm>
            <a:off x="3319776" y="1688275"/>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6"/>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SALES</a:t>
            </a:r>
            <a:r>
              <a:rPr lang="en">
                <a:solidFill>
                  <a:schemeClr val="accent2"/>
                </a:solidFill>
              </a:rPr>
              <a:t> &amp;</a:t>
            </a:r>
            <a:r>
              <a:rPr lang="en"/>
              <a:t> DISTRIBUTION</a:t>
            </a:r>
            <a:endParaRPr/>
          </a:p>
        </p:txBody>
      </p:sp>
      <p:grpSp>
        <p:nvGrpSpPr>
          <p:cNvPr id="3784" name="Google Shape;3784;p56"/>
          <p:cNvGrpSpPr/>
          <p:nvPr/>
        </p:nvGrpSpPr>
        <p:grpSpPr>
          <a:xfrm>
            <a:off x="791466" y="1735171"/>
            <a:ext cx="2146205" cy="920700"/>
            <a:chOff x="791466" y="1735171"/>
            <a:chExt cx="2146205" cy="920700"/>
          </a:xfrm>
        </p:grpSpPr>
        <p:sp>
          <p:nvSpPr>
            <p:cNvPr id="3785" name="Google Shape;3785;p56"/>
            <p:cNvSpPr/>
            <p:nvPr/>
          </p:nvSpPr>
          <p:spPr>
            <a:xfrm>
              <a:off x="791471" y="1735171"/>
              <a:ext cx="21462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Channel 1</a:t>
              </a:r>
              <a:endParaRPr b="1" sz="1800">
                <a:solidFill>
                  <a:schemeClr val="lt1"/>
                </a:solidFill>
                <a:latin typeface="Exo"/>
                <a:ea typeface="Exo"/>
                <a:cs typeface="Exo"/>
                <a:sym typeface="Exo"/>
              </a:endParaRPr>
            </a:p>
          </p:txBody>
        </p:sp>
        <p:sp>
          <p:nvSpPr>
            <p:cNvPr id="3786" name="Google Shape;3786;p56"/>
            <p:cNvSpPr txBox="1"/>
            <p:nvPr/>
          </p:nvSpPr>
          <p:spPr>
            <a:xfrm>
              <a:off x="791466" y="2194171"/>
              <a:ext cx="21462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Neptune is </a:t>
              </a:r>
              <a:r>
                <a:rPr lang="en">
                  <a:solidFill>
                    <a:schemeClr val="lt1"/>
                  </a:solidFill>
                  <a:latin typeface="PT Sans"/>
                  <a:ea typeface="PT Sans"/>
                  <a:cs typeface="PT Sans"/>
                  <a:sym typeface="PT Sans"/>
                </a:rPr>
                <a:t>the farthest planet from the Sun</a:t>
              </a:r>
              <a:endParaRPr>
                <a:solidFill>
                  <a:schemeClr val="lt1"/>
                </a:solidFill>
                <a:latin typeface="PT Sans"/>
                <a:ea typeface="PT Sans"/>
                <a:cs typeface="PT Sans"/>
                <a:sym typeface="PT Sans"/>
              </a:endParaRPr>
            </a:p>
          </p:txBody>
        </p:sp>
      </p:grpSp>
      <p:grpSp>
        <p:nvGrpSpPr>
          <p:cNvPr id="3787" name="Google Shape;3787;p56"/>
          <p:cNvGrpSpPr/>
          <p:nvPr/>
        </p:nvGrpSpPr>
        <p:grpSpPr>
          <a:xfrm>
            <a:off x="6200861" y="1735171"/>
            <a:ext cx="2146205" cy="920700"/>
            <a:chOff x="6200861" y="1735171"/>
            <a:chExt cx="2146205" cy="920700"/>
          </a:xfrm>
        </p:grpSpPr>
        <p:sp>
          <p:nvSpPr>
            <p:cNvPr id="3788" name="Google Shape;3788;p56"/>
            <p:cNvSpPr/>
            <p:nvPr/>
          </p:nvSpPr>
          <p:spPr>
            <a:xfrm>
              <a:off x="6200867" y="1735171"/>
              <a:ext cx="21462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Channel 2</a:t>
              </a:r>
              <a:endParaRPr b="1" sz="1800">
                <a:solidFill>
                  <a:schemeClr val="lt1"/>
                </a:solidFill>
                <a:latin typeface="Exo"/>
                <a:ea typeface="Exo"/>
                <a:cs typeface="Exo"/>
                <a:sym typeface="Exo"/>
              </a:endParaRPr>
            </a:p>
          </p:txBody>
        </p:sp>
        <p:sp>
          <p:nvSpPr>
            <p:cNvPr id="3789" name="Google Shape;3789;p56"/>
            <p:cNvSpPr txBox="1"/>
            <p:nvPr/>
          </p:nvSpPr>
          <p:spPr>
            <a:xfrm>
              <a:off x="6200861" y="2194171"/>
              <a:ext cx="21462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Jupiter is the biggest planet of them all</a:t>
              </a:r>
              <a:endParaRPr>
                <a:solidFill>
                  <a:schemeClr val="lt1"/>
                </a:solidFill>
                <a:latin typeface="PT Sans"/>
                <a:ea typeface="PT Sans"/>
                <a:cs typeface="PT Sans"/>
                <a:sym typeface="PT Sans"/>
              </a:endParaRPr>
            </a:p>
          </p:txBody>
        </p:sp>
      </p:grpSp>
      <p:grpSp>
        <p:nvGrpSpPr>
          <p:cNvPr id="3790" name="Google Shape;3790;p56"/>
          <p:cNvGrpSpPr/>
          <p:nvPr/>
        </p:nvGrpSpPr>
        <p:grpSpPr>
          <a:xfrm>
            <a:off x="793641" y="3124273"/>
            <a:ext cx="2146205" cy="920700"/>
            <a:chOff x="793641" y="3124273"/>
            <a:chExt cx="2146205" cy="920700"/>
          </a:xfrm>
        </p:grpSpPr>
        <p:sp>
          <p:nvSpPr>
            <p:cNvPr id="3791" name="Google Shape;3791;p56"/>
            <p:cNvSpPr/>
            <p:nvPr/>
          </p:nvSpPr>
          <p:spPr>
            <a:xfrm>
              <a:off x="793646" y="3124273"/>
              <a:ext cx="21462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Channel 3</a:t>
              </a:r>
              <a:endParaRPr b="1" sz="1800">
                <a:solidFill>
                  <a:schemeClr val="lt1"/>
                </a:solidFill>
                <a:latin typeface="Exo"/>
                <a:ea typeface="Exo"/>
                <a:cs typeface="Exo"/>
                <a:sym typeface="Exo"/>
              </a:endParaRPr>
            </a:p>
          </p:txBody>
        </p:sp>
        <p:sp>
          <p:nvSpPr>
            <p:cNvPr id="3792" name="Google Shape;3792;p56"/>
            <p:cNvSpPr txBox="1"/>
            <p:nvPr/>
          </p:nvSpPr>
          <p:spPr>
            <a:xfrm>
              <a:off x="793641" y="3583273"/>
              <a:ext cx="21462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Mercury is the smallest planet of them all</a:t>
              </a:r>
              <a:endParaRPr>
                <a:solidFill>
                  <a:schemeClr val="lt1"/>
                </a:solidFill>
                <a:latin typeface="PT Sans"/>
                <a:ea typeface="PT Sans"/>
                <a:cs typeface="PT Sans"/>
                <a:sym typeface="PT Sans"/>
              </a:endParaRPr>
            </a:p>
          </p:txBody>
        </p:sp>
      </p:grpSp>
      <p:grpSp>
        <p:nvGrpSpPr>
          <p:cNvPr id="3793" name="Google Shape;3793;p56"/>
          <p:cNvGrpSpPr/>
          <p:nvPr/>
        </p:nvGrpSpPr>
        <p:grpSpPr>
          <a:xfrm>
            <a:off x="6203036" y="3124273"/>
            <a:ext cx="2146205" cy="920700"/>
            <a:chOff x="6203036" y="3124273"/>
            <a:chExt cx="2146205" cy="920700"/>
          </a:xfrm>
        </p:grpSpPr>
        <p:sp>
          <p:nvSpPr>
            <p:cNvPr id="3794" name="Google Shape;3794;p56"/>
            <p:cNvSpPr/>
            <p:nvPr/>
          </p:nvSpPr>
          <p:spPr>
            <a:xfrm>
              <a:off x="6203042" y="3124273"/>
              <a:ext cx="21462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Channel 4</a:t>
              </a:r>
              <a:endParaRPr b="1" sz="1800">
                <a:solidFill>
                  <a:schemeClr val="lt1"/>
                </a:solidFill>
                <a:latin typeface="Exo"/>
                <a:ea typeface="Exo"/>
                <a:cs typeface="Exo"/>
                <a:sym typeface="Exo"/>
              </a:endParaRPr>
            </a:p>
          </p:txBody>
        </p:sp>
        <p:sp>
          <p:nvSpPr>
            <p:cNvPr id="3795" name="Google Shape;3795;p56"/>
            <p:cNvSpPr txBox="1"/>
            <p:nvPr/>
          </p:nvSpPr>
          <p:spPr>
            <a:xfrm>
              <a:off x="6203036" y="3583273"/>
              <a:ext cx="21462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Earth is the third planet from the Sun</a:t>
              </a:r>
              <a:endParaRPr>
                <a:solidFill>
                  <a:schemeClr val="lt1"/>
                </a:solidFill>
                <a:latin typeface="PT Sans"/>
                <a:ea typeface="PT Sans"/>
                <a:cs typeface="PT Sans"/>
                <a:sym typeface="PT Sans"/>
              </a:endParaRPr>
            </a:p>
          </p:txBody>
        </p:sp>
      </p:grpSp>
      <p:grpSp>
        <p:nvGrpSpPr>
          <p:cNvPr id="3796" name="Google Shape;3796;p56"/>
          <p:cNvGrpSpPr/>
          <p:nvPr/>
        </p:nvGrpSpPr>
        <p:grpSpPr>
          <a:xfrm>
            <a:off x="3568465" y="1936985"/>
            <a:ext cx="519322" cy="519279"/>
            <a:chOff x="1181536" y="2735942"/>
            <a:chExt cx="417360" cy="417360"/>
          </a:xfrm>
        </p:grpSpPr>
        <p:sp>
          <p:nvSpPr>
            <p:cNvPr id="3797" name="Google Shape;3797;p56"/>
            <p:cNvSpPr/>
            <p:nvPr/>
          </p:nvSpPr>
          <p:spPr>
            <a:xfrm>
              <a:off x="1181536" y="2735942"/>
              <a:ext cx="73277" cy="73277"/>
            </a:xfrm>
            <a:custGeom>
              <a:rect b="b" l="l" r="r" t="t"/>
              <a:pathLst>
                <a:path extrusionOk="0" h="2049" w="2049">
                  <a:moveTo>
                    <a:pt x="1024" y="0"/>
                  </a:moveTo>
                  <a:cubicBezTo>
                    <a:pt x="477" y="0"/>
                    <a:pt x="0" y="477"/>
                    <a:pt x="0" y="1024"/>
                  </a:cubicBezTo>
                  <a:cubicBezTo>
                    <a:pt x="0" y="1596"/>
                    <a:pt x="477" y="2048"/>
                    <a:pt x="1024" y="2048"/>
                  </a:cubicBezTo>
                  <a:cubicBezTo>
                    <a:pt x="1596" y="2048"/>
                    <a:pt x="2048" y="1596"/>
                    <a:pt x="2048" y="1024"/>
                  </a:cubicBezTo>
                  <a:cubicBezTo>
                    <a:pt x="2048" y="477"/>
                    <a:pt x="1596" y="0"/>
                    <a:pt x="1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6"/>
            <p:cNvSpPr/>
            <p:nvPr/>
          </p:nvSpPr>
          <p:spPr>
            <a:xfrm>
              <a:off x="1525619" y="2735942"/>
              <a:ext cx="73277" cy="73277"/>
            </a:xfrm>
            <a:custGeom>
              <a:rect b="b" l="l" r="r" t="t"/>
              <a:pathLst>
                <a:path extrusionOk="0" h="2049" w="2049">
                  <a:moveTo>
                    <a:pt x="1024" y="0"/>
                  </a:moveTo>
                  <a:cubicBezTo>
                    <a:pt x="453" y="0"/>
                    <a:pt x="0" y="477"/>
                    <a:pt x="0" y="1024"/>
                  </a:cubicBezTo>
                  <a:cubicBezTo>
                    <a:pt x="0" y="1596"/>
                    <a:pt x="453" y="2048"/>
                    <a:pt x="1024" y="2048"/>
                  </a:cubicBezTo>
                  <a:cubicBezTo>
                    <a:pt x="1572" y="2048"/>
                    <a:pt x="2048" y="1596"/>
                    <a:pt x="2048" y="1024"/>
                  </a:cubicBezTo>
                  <a:cubicBezTo>
                    <a:pt x="2048" y="477"/>
                    <a:pt x="1572" y="0"/>
                    <a:pt x="1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6"/>
            <p:cNvSpPr/>
            <p:nvPr/>
          </p:nvSpPr>
          <p:spPr>
            <a:xfrm>
              <a:off x="1181536" y="3080024"/>
              <a:ext cx="73277" cy="73277"/>
            </a:xfrm>
            <a:custGeom>
              <a:rect b="b" l="l" r="r" t="t"/>
              <a:pathLst>
                <a:path extrusionOk="0" h="2049" w="2049">
                  <a:moveTo>
                    <a:pt x="1024" y="0"/>
                  </a:moveTo>
                  <a:cubicBezTo>
                    <a:pt x="477" y="0"/>
                    <a:pt x="0" y="453"/>
                    <a:pt x="0" y="1024"/>
                  </a:cubicBezTo>
                  <a:cubicBezTo>
                    <a:pt x="0" y="1572"/>
                    <a:pt x="477" y="2048"/>
                    <a:pt x="1024" y="2048"/>
                  </a:cubicBezTo>
                  <a:cubicBezTo>
                    <a:pt x="1596" y="2048"/>
                    <a:pt x="2048" y="1572"/>
                    <a:pt x="2048" y="1024"/>
                  </a:cubicBezTo>
                  <a:cubicBezTo>
                    <a:pt x="2048" y="453"/>
                    <a:pt x="1596" y="0"/>
                    <a:pt x="1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6"/>
            <p:cNvSpPr/>
            <p:nvPr/>
          </p:nvSpPr>
          <p:spPr>
            <a:xfrm>
              <a:off x="1525619" y="3080024"/>
              <a:ext cx="73277" cy="73277"/>
            </a:xfrm>
            <a:custGeom>
              <a:rect b="b" l="l" r="r" t="t"/>
              <a:pathLst>
                <a:path extrusionOk="0" h="2049" w="2049">
                  <a:moveTo>
                    <a:pt x="1024" y="0"/>
                  </a:moveTo>
                  <a:cubicBezTo>
                    <a:pt x="453" y="0"/>
                    <a:pt x="0" y="453"/>
                    <a:pt x="0" y="1024"/>
                  </a:cubicBezTo>
                  <a:cubicBezTo>
                    <a:pt x="0" y="1572"/>
                    <a:pt x="453" y="2048"/>
                    <a:pt x="1024" y="2048"/>
                  </a:cubicBezTo>
                  <a:cubicBezTo>
                    <a:pt x="1572" y="2048"/>
                    <a:pt x="2048" y="1572"/>
                    <a:pt x="2048" y="1024"/>
                  </a:cubicBezTo>
                  <a:cubicBezTo>
                    <a:pt x="2048" y="453"/>
                    <a:pt x="1572" y="0"/>
                    <a:pt x="1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6"/>
            <p:cNvSpPr/>
            <p:nvPr/>
          </p:nvSpPr>
          <p:spPr>
            <a:xfrm>
              <a:off x="1279493" y="2760619"/>
              <a:ext cx="57935" cy="24748"/>
            </a:xfrm>
            <a:custGeom>
              <a:rect b="b" l="l" r="r" t="t"/>
              <a:pathLst>
                <a:path extrusionOk="0" h="692" w="1620">
                  <a:moveTo>
                    <a:pt x="333" y="1"/>
                  </a:moveTo>
                  <a:cubicBezTo>
                    <a:pt x="167" y="1"/>
                    <a:pt x="0" y="168"/>
                    <a:pt x="0" y="334"/>
                  </a:cubicBezTo>
                  <a:cubicBezTo>
                    <a:pt x="0" y="525"/>
                    <a:pt x="167" y="692"/>
                    <a:pt x="333" y="692"/>
                  </a:cubicBezTo>
                  <a:lnTo>
                    <a:pt x="1262" y="692"/>
                  </a:lnTo>
                  <a:cubicBezTo>
                    <a:pt x="1453" y="692"/>
                    <a:pt x="1619" y="525"/>
                    <a:pt x="1619" y="334"/>
                  </a:cubicBezTo>
                  <a:cubicBezTo>
                    <a:pt x="1619" y="168"/>
                    <a:pt x="1453" y="1"/>
                    <a:pt x="1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6"/>
            <p:cNvSpPr/>
            <p:nvPr/>
          </p:nvSpPr>
          <p:spPr>
            <a:xfrm>
              <a:off x="1443005" y="2760619"/>
              <a:ext cx="57935" cy="24748"/>
            </a:xfrm>
            <a:custGeom>
              <a:rect b="b" l="l" r="r" t="t"/>
              <a:pathLst>
                <a:path extrusionOk="0" h="692" w="1620">
                  <a:moveTo>
                    <a:pt x="358" y="1"/>
                  </a:moveTo>
                  <a:cubicBezTo>
                    <a:pt x="167" y="1"/>
                    <a:pt x="0" y="168"/>
                    <a:pt x="0" y="334"/>
                  </a:cubicBezTo>
                  <a:cubicBezTo>
                    <a:pt x="0" y="525"/>
                    <a:pt x="167" y="692"/>
                    <a:pt x="358" y="692"/>
                  </a:cubicBezTo>
                  <a:lnTo>
                    <a:pt x="1286" y="692"/>
                  </a:lnTo>
                  <a:cubicBezTo>
                    <a:pt x="1453" y="692"/>
                    <a:pt x="1620" y="525"/>
                    <a:pt x="1620" y="334"/>
                  </a:cubicBezTo>
                  <a:cubicBezTo>
                    <a:pt x="1620" y="168"/>
                    <a:pt x="1453" y="1"/>
                    <a:pt x="12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6"/>
            <p:cNvSpPr/>
            <p:nvPr/>
          </p:nvSpPr>
          <p:spPr>
            <a:xfrm>
              <a:off x="1361249" y="2760619"/>
              <a:ext cx="57935" cy="24748"/>
            </a:xfrm>
            <a:custGeom>
              <a:rect b="b" l="l" r="r" t="t"/>
              <a:pathLst>
                <a:path extrusionOk="0" h="692" w="1620">
                  <a:moveTo>
                    <a:pt x="357" y="1"/>
                  </a:moveTo>
                  <a:cubicBezTo>
                    <a:pt x="167" y="1"/>
                    <a:pt x="0" y="168"/>
                    <a:pt x="0" y="334"/>
                  </a:cubicBezTo>
                  <a:cubicBezTo>
                    <a:pt x="0" y="525"/>
                    <a:pt x="167" y="692"/>
                    <a:pt x="357" y="692"/>
                  </a:cubicBezTo>
                  <a:lnTo>
                    <a:pt x="1262" y="692"/>
                  </a:lnTo>
                  <a:cubicBezTo>
                    <a:pt x="1453" y="692"/>
                    <a:pt x="1620" y="525"/>
                    <a:pt x="1620" y="334"/>
                  </a:cubicBezTo>
                  <a:cubicBezTo>
                    <a:pt x="1620" y="168"/>
                    <a:pt x="1453" y="1"/>
                    <a:pt x="1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6"/>
            <p:cNvSpPr/>
            <p:nvPr/>
          </p:nvSpPr>
          <p:spPr>
            <a:xfrm>
              <a:off x="1206213" y="2833863"/>
              <a:ext cx="24748" cy="57971"/>
            </a:xfrm>
            <a:custGeom>
              <a:rect b="b" l="l" r="r" t="t"/>
              <a:pathLst>
                <a:path extrusionOk="0" h="1621" w="692">
                  <a:moveTo>
                    <a:pt x="334" y="1"/>
                  </a:moveTo>
                  <a:cubicBezTo>
                    <a:pt x="168" y="1"/>
                    <a:pt x="1" y="168"/>
                    <a:pt x="1" y="334"/>
                  </a:cubicBezTo>
                  <a:lnTo>
                    <a:pt x="1" y="1263"/>
                  </a:lnTo>
                  <a:cubicBezTo>
                    <a:pt x="1" y="1454"/>
                    <a:pt x="168" y="1620"/>
                    <a:pt x="334" y="1620"/>
                  </a:cubicBezTo>
                  <a:cubicBezTo>
                    <a:pt x="525" y="1620"/>
                    <a:pt x="692" y="1454"/>
                    <a:pt x="692" y="1263"/>
                  </a:cubicBezTo>
                  <a:lnTo>
                    <a:pt x="692" y="334"/>
                  </a:lnTo>
                  <a:cubicBezTo>
                    <a:pt x="692" y="168"/>
                    <a:pt x="525"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6"/>
            <p:cNvSpPr/>
            <p:nvPr/>
          </p:nvSpPr>
          <p:spPr>
            <a:xfrm>
              <a:off x="1206213" y="2997410"/>
              <a:ext cx="24748" cy="57935"/>
            </a:xfrm>
            <a:custGeom>
              <a:rect b="b" l="l" r="r" t="t"/>
              <a:pathLst>
                <a:path extrusionOk="0" h="1620" w="692">
                  <a:moveTo>
                    <a:pt x="334" y="0"/>
                  </a:moveTo>
                  <a:cubicBezTo>
                    <a:pt x="168" y="0"/>
                    <a:pt x="1" y="167"/>
                    <a:pt x="1" y="358"/>
                  </a:cubicBezTo>
                  <a:lnTo>
                    <a:pt x="1" y="1286"/>
                  </a:lnTo>
                  <a:cubicBezTo>
                    <a:pt x="1" y="1453"/>
                    <a:pt x="168" y="1620"/>
                    <a:pt x="334" y="1620"/>
                  </a:cubicBezTo>
                  <a:cubicBezTo>
                    <a:pt x="525" y="1620"/>
                    <a:pt x="692" y="1453"/>
                    <a:pt x="692" y="1286"/>
                  </a:cubicBezTo>
                  <a:lnTo>
                    <a:pt x="692" y="358"/>
                  </a:lnTo>
                  <a:cubicBezTo>
                    <a:pt x="692" y="167"/>
                    <a:pt x="525"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6"/>
            <p:cNvSpPr/>
            <p:nvPr/>
          </p:nvSpPr>
          <p:spPr>
            <a:xfrm>
              <a:off x="1206213" y="2915654"/>
              <a:ext cx="24748" cy="57935"/>
            </a:xfrm>
            <a:custGeom>
              <a:rect b="b" l="l" r="r" t="t"/>
              <a:pathLst>
                <a:path extrusionOk="0" h="1620" w="692">
                  <a:moveTo>
                    <a:pt x="334" y="0"/>
                  </a:moveTo>
                  <a:cubicBezTo>
                    <a:pt x="168" y="0"/>
                    <a:pt x="1" y="167"/>
                    <a:pt x="1" y="357"/>
                  </a:cubicBezTo>
                  <a:lnTo>
                    <a:pt x="1" y="1262"/>
                  </a:lnTo>
                  <a:cubicBezTo>
                    <a:pt x="1" y="1453"/>
                    <a:pt x="168" y="1619"/>
                    <a:pt x="334" y="1619"/>
                  </a:cubicBezTo>
                  <a:cubicBezTo>
                    <a:pt x="525" y="1619"/>
                    <a:pt x="692" y="1453"/>
                    <a:pt x="692" y="1262"/>
                  </a:cubicBezTo>
                  <a:lnTo>
                    <a:pt x="692" y="357"/>
                  </a:lnTo>
                  <a:cubicBezTo>
                    <a:pt x="692" y="167"/>
                    <a:pt x="525"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6"/>
            <p:cNvSpPr/>
            <p:nvPr/>
          </p:nvSpPr>
          <p:spPr>
            <a:xfrm>
              <a:off x="1549473" y="2833863"/>
              <a:ext cx="24712" cy="57971"/>
            </a:xfrm>
            <a:custGeom>
              <a:rect b="b" l="l" r="r" t="t"/>
              <a:pathLst>
                <a:path extrusionOk="0" h="1621" w="691">
                  <a:moveTo>
                    <a:pt x="357" y="1"/>
                  </a:moveTo>
                  <a:cubicBezTo>
                    <a:pt x="167" y="1"/>
                    <a:pt x="0" y="168"/>
                    <a:pt x="0" y="334"/>
                  </a:cubicBezTo>
                  <a:lnTo>
                    <a:pt x="0" y="1263"/>
                  </a:lnTo>
                  <a:cubicBezTo>
                    <a:pt x="0" y="1454"/>
                    <a:pt x="167" y="1620"/>
                    <a:pt x="357" y="1620"/>
                  </a:cubicBezTo>
                  <a:cubicBezTo>
                    <a:pt x="524" y="1620"/>
                    <a:pt x="691" y="1454"/>
                    <a:pt x="691" y="1263"/>
                  </a:cubicBezTo>
                  <a:lnTo>
                    <a:pt x="691" y="334"/>
                  </a:lnTo>
                  <a:cubicBezTo>
                    <a:pt x="691" y="168"/>
                    <a:pt x="524"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6"/>
            <p:cNvSpPr/>
            <p:nvPr/>
          </p:nvSpPr>
          <p:spPr>
            <a:xfrm>
              <a:off x="1549473" y="2997410"/>
              <a:ext cx="24712" cy="57935"/>
            </a:xfrm>
            <a:custGeom>
              <a:rect b="b" l="l" r="r" t="t"/>
              <a:pathLst>
                <a:path extrusionOk="0" h="1620" w="691">
                  <a:moveTo>
                    <a:pt x="357" y="0"/>
                  </a:moveTo>
                  <a:cubicBezTo>
                    <a:pt x="167" y="0"/>
                    <a:pt x="0" y="167"/>
                    <a:pt x="0" y="358"/>
                  </a:cubicBezTo>
                  <a:lnTo>
                    <a:pt x="0" y="1286"/>
                  </a:lnTo>
                  <a:cubicBezTo>
                    <a:pt x="0" y="1453"/>
                    <a:pt x="167" y="1620"/>
                    <a:pt x="357" y="1620"/>
                  </a:cubicBezTo>
                  <a:cubicBezTo>
                    <a:pt x="524" y="1620"/>
                    <a:pt x="691" y="1453"/>
                    <a:pt x="691" y="1286"/>
                  </a:cubicBezTo>
                  <a:lnTo>
                    <a:pt x="691" y="358"/>
                  </a:lnTo>
                  <a:cubicBezTo>
                    <a:pt x="691" y="167"/>
                    <a:pt x="524"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6"/>
            <p:cNvSpPr/>
            <p:nvPr/>
          </p:nvSpPr>
          <p:spPr>
            <a:xfrm>
              <a:off x="1549473" y="2915654"/>
              <a:ext cx="24712" cy="57935"/>
            </a:xfrm>
            <a:custGeom>
              <a:rect b="b" l="l" r="r" t="t"/>
              <a:pathLst>
                <a:path extrusionOk="0" h="1620" w="691">
                  <a:moveTo>
                    <a:pt x="357" y="0"/>
                  </a:moveTo>
                  <a:cubicBezTo>
                    <a:pt x="167" y="0"/>
                    <a:pt x="0" y="167"/>
                    <a:pt x="0" y="357"/>
                  </a:cubicBezTo>
                  <a:lnTo>
                    <a:pt x="0" y="1262"/>
                  </a:lnTo>
                  <a:cubicBezTo>
                    <a:pt x="0" y="1453"/>
                    <a:pt x="167" y="1619"/>
                    <a:pt x="357" y="1619"/>
                  </a:cubicBezTo>
                  <a:cubicBezTo>
                    <a:pt x="524" y="1619"/>
                    <a:pt x="691" y="1453"/>
                    <a:pt x="691" y="1262"/>
                  </a:cubicBezTo>
                  <a:lnTo>
                    <a:pt x="691" y="357"/>
                  </a:lnTo>
                  <a:cubicBezTo>
                    <a:pt x="691" y="167"/>
                    <a:pt x="524"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6"/>
            <p:cNvSpPr/>
            <p:nvPr/>
          </p:nvSpPr>
          <p:spPr>
            <a:xfrm>
              <a:off x="1279493" y="3103879"/>
              <a:ext cx="57935" cy="24712"/>
            </a:xfrm>
            <a:custGeom>
              <a:rect b="b" l="l" r="r" t="t"/>
              <a:pathLst>
                <a:path extrusionOk="0" h="691" w="1620">
                  <a:moveTo>
                    <a:pt x="333" y="0"/>
                  </a:moveTo>
                  <a:cubicBezTo>
                    <a:pt x="167" y="0"/>
                    <a:pt x="0" y="167"/>
                    <a:pt x="0" y="357"/>
                  </a:cubicBezTo>
                  <a:cubicBezTo>
                    <a:pt x="0" y="524"/>
                    <a:pt x="167" y="691"/>
                    <a:pt x="333" y="691"/>
                  </a:cubicBezTo>
                  <a:lnTo>
                    <a:pt x="1262" y="691"/>
                  </a:lnTo>
                  <a:cubicBezTo>
                    <a:pt x="1453" y="691"/>
                    <a:pt x="1619" y="524"/>
                    <a:pt x="1619" y="357"/>
                  </a:cubicBezTo>
                  <a:cubicBezTo>
                    <a:pt x="1619" y="167"/>
                    <a:pt x="1453" y="0"/>
                    <a:pt x="1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6"/>
            <p:cNvSpPr/>
            <p:nvPr/>
          </p:nvSpPr>
          <p:spPr>
            <a:xfrm>
              <a:off x="1443005" y="3103879"/>
              <a:ext cx="57935" cy="24712"/>
            </a:xfrm>
            <a:custGeom>
              <a:rect b="b" l="l" r="r" t="t"/>
              <a:pathLst>
                <a:path extrusionOk="0" h="691" w="1620">
                  <a:moveTo>
                    <a:pt x="358" y="0"/>
                  </a:moveTo>
                  <a:cubicBezTo>
                    <a:pt x="167" y="0"/>
                    <a:pt x="0" y="167"/>
                    <a:pt x="0" y="357"/>
                  </a:cubicBezTo>
                  <a:cubicBezTo>
                    <a:pt x="0" y="524"/>
                    <a:pt x="167" y="691"/>
                    <a:pt x="358" y="691"/>
                  </a:cubicBezTo>
                  <a:lnTo>
                    <a:pt x="1286" y="691"/>
                  </a:lnTo>
                  <a:cubicBezTo>
                    <a:pt x="1453" y="691"/>
                    <a:pt x="1620" y="524"/>
                    <a:pt x="1620" y="357"/>
                  </a:cubicBezTo>
                  <a:cubicBezTo>
                    <a:pt x="1620" y="167"/>
                    <a:pt x="1453" y="0"/>
                    <a:pt x="12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6"/>
            <p:cNvSpPr/>
            <p:nvPr/>
          </p:nvSpPr>
          <p:spPr>
            <a:xfrm>
              <a:off x="1361249" y="3103879"/>
              <a:ext cx="57935" cy="24712"/>
            </a:xfrm>
            <a:custGeom>
              <a:rect b="b" l="l" r="r" t="t"/>
              <a:pathLst>
                <a:path extrusionOk="0" h="691" w="1620">
                  <a:moveTo>
                    <a:pt x="357" y="0"/>
                  </a:moveTo>
                  <a:cubicBezTo>
                    <a:pt x="167" y="0"/>
                    <a:pt x="0" y="167"/>
                    <a:pt x="0" y="357"/>
                  </a:cubicBezTo>
                  <a:cubicBezTo>
                    <a:pt x="0" y="524"/>
                    <a:pt x="167" y="691"/>
                    <a:pt x="357" y="691"/>
                  </a:cubicBezTo>
                  <a:lnTo>
                    <a:pt x="1262" y="691"/>
                  </a:lnTo>
                  <a:cubicBezTo>
                    <a:pt x="1453" y="691"/>
                    <a:pt x="1620" y="524"/>
                    <a:pt x="1620" y="357"/>
                  </a:cubicBezTo>
                  <a:cubicBezTo>
                    <a:pt x="1620" y="167"/>
                    <a:pt x="1453" y="0"/>
                    <a:pt x="1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6"/>
            <p:cNvSpPr/>
            <p:nvPr/>
          </p:nvSpPr>
          <p:spPr>
            <a:xfrm>
              <a:off x="1360390" y="2996552"/>
              <a:ext cx="59652" cy="80287"/>
            </a:xfrm>
            <a:custGeom>
              <a:rect b="b" l="l" r="r" t="t"/>
              <a:pathLst>
                <a:path extrusionOk="0" h="2245" w="1668">
                  <a:moveTo>
                    <a:pt x="0" y="0"/>
                  </a:moveTo>
                  <a:cubicBezTo>
                    <a:pt x="72" y="596"/>
                    <a:pt x="286" y="1787"/>
                    <a:pt x="691" y="2191"/>
                  </a:cubicBezTo>
                  <a:cubicBezTo>
                    <a:pt x="727" y="2227"/>
                    <a:pt x="780" y="2245"/>
                    <a:pt x="834" y="2245"/>
                  </a:cubicBezTo>
                  <a:cubicBezTo>
                    <a:pt x="888" y="2245"/>
                    <a:pt x="941" y="2227"/>
                    <a:pt x="977" y="2191"/>
                  </a:cubicBezTo>
                  <a:cubicBezTo>
                    <a:pt x="1382" y="1787"/>
                    <a:pt x="1596" y="596"/>
                    <a:pt x="16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6"/>
            <p:cNvSpPr/>
            <p:nvPr/>
          </p:nvSpPr>
          <p:spPr>
            <a:xfrm>
              <a:off x="1425981" y="2996552"/>
              <a:ext cx="86045" cy="75817"/>
            </a:xfrm>
            <a:custGeom>
              <a:rect b="b" l="l" r="r" t="t"/>
              <a:pathLst>
                <a:path extrusionOk="0" h="2120" w="2406">
                  <a:moveTo>
                    <a:pt x="524" y="0"/>
                  </a:moveTo>
                  <a:cubicBezTo>
                    <a:pt x="476" y="572"/>
                    <a:pt x="357" y="1096"/>
                    <a:pt x="214" y="1525"/>
                  </a:cubicBezTo>
                  <a:cubicBezTo>
                    <a:pt x="143" y="1763"/>
                    <a:pt x="72" y="1953"/>
                    <a:pt x="0" y="2120"/>
                  </a:cubicBezTo>
                  <a:cubicBezTo>
                    <a:pt x="1072" y="1810"/>
                    <a:pt x="1977" y="1024"/>
                    <a:pt x="24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6"/>
            <p:cNvSpPr/>
            <p:nvPr/>
          </p:nvSpPr>
          <p:spPr>
            <a:xfrm>
              <a:off x="1268406" y="2996552"/>
              <a:ext cx="86045" cy="75817"/>
            </a:xfrm>
            <a:custGeom>
              <a:rect b="b" l="l" r="r" t="t"/>
              <a:pathLst>
                <a:path extrusionOk="0" h="2120" w="2406">
                  <a:moveTo>
                    <a:pt x="0" y="0"/>
                  </a:moveTo>
                  <a:cubicBezTo>
                    <a:pt x="429" y="1024"/>
                    <a:pt x="1334" y="1810"/>
                    <a:pt x="2406" y="2120"/>
                  </a:cubicBezTo>
                  <a:cubicBezTo>
                    <a:pt x="2334" y="1953"/>
                    <a:pt x="2263" y="1763"/>
                    <a:pt x="2191" y="1525"/>
                  </a:cubicBezTo>
                  <a:cubicBezTo>
                    <a:pt x="2048" y="1096"/>
                    <a:pt x="1929" y="572"/>
                    <a:pt x="1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6"/>
            <p:cNvSpPr/>
            <p:nvPr/>
          </p:nvSpPr>
          <p:spPr>
            <a:xfrm>
              <a:off x="1268406" y="2816839"/>
              <a:ext cx="86045" cy="75852"/>
            </a:xfrm>
            <a:custGeom>
              <a:rect b="b" l="l" r="r" t="t"/>
              <a:pathLst>
                <a:path extrusionOk="0" h="2121" w="2406">
                  <a:moveTo>
                    <a:pt x="2406" y="1"/>
                  </a:moveTo>
                  <a:cubicBezTo>
                    <a:pt x="1310" y="310"/>
                    <a:pt x="429" y="1096"/>
                    <a:pt x="0" y="2120"/>
                  </a:cubicBezTo>
                  <a:lnTo>
                    <a:pt x="1882" y="2120"/>
                  </a:lnTo>
                  <a:cubicBezTo>
                    <a:pt x="1953" y="1453"/>
                    <a:pt x="2120" y="620"/>
                    <a:pt x="2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6"/>
            <p:cNvSpPr/>
            <p:nvPr/>
          </p:nvSpPr>
          <p:spPr>
            <a:xfrm>
              <a:off x="1360390" y="2812369"/>
              <a:ext cx="59652" cy="80323"/>
            </a:xfrm>
            <a:custGeom>
              <a:rect b="b" l="l" r="r" t="t"/>
              <a:pathLst>
                <a:path extrusionOk="0" h="2246" w="1668">
                  <a:moveTo>
                    <a:pt x="834" y="1"/>
                  </a:moveTo>
                  <a:cubicBezTo>
                    <a:pt x="780" y="1"/>
                    <a:pt x="727" y="18"/>
                    <a:pt x="691" y="54"/>
                  </a:cubicBezTo>
                  <a:cubicBezTo>
                    <a:pt x="286" y="459"/>
                    <a:pt x="72" y="1650"/>
                    <a:pt x="0" y="2245"/>
                  </a:cubicBezTo>
                  <a:lnTo>
                    <a:pt x="1667" y="2245"/>
                  </a:lnTo>
                  <a:cubicBezTo>
                    <a:pt x="1596" y="1650"/>
                    <a:pt x="1382" y="459"/>
                    <a:pt x="977" y="54"/>
                  </a:cubicBezTo>
                  <a:cubicBezTo>
                    <a:pt x="941" y="18"/>
                    <a:pt x="888" y="1"/>
                    <a:pt x="8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6"/>
            <p:cNvSpPr/>
            <p:nvPr/>
          </p:nvSpPr>
          <p:spPr>
            <a:xfrm>
              <a:off x="1425981" y="2816839"/>
              <a:ext cx="86045" cy="75852"/>
            </a:xfrm>
            <a:custGeom>
              <a:rect b="b" l="l" r="r" t="t"/>
              <a:pathLst>
                <a:path extrusionOk="0" h="2121" w="2406">
                  <a:moveTo>
                    <a:pt x="0" y="1"/>
                  </a:moveTo>
                  <a:cubicBezTo>
                    <a:pt x="286" y="620"/>
                    <a:pt x="453" y="1430"/>
                    <a:pt x="524" y="2120"/>
                  </a:cubicBezTo>
                  <a:lnTo>
                    <a:pt x="2405" y="2120"/>
                  </a:lnTo>
                  <a:cubicBezTo>
                    <a:pt x="1977" y="1096"/>
                    <a:pt x="1096" y="310"/>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6"/>
            <p:cNvSpPr/>
            <p:nvPr/>
          </p:nvSpPr>
          <p:spPr>
            <a:xfrm>
              <a:off x="1256497" y="2916477"/>
              <a:ext cx="76675" cy="56254"/>
            </a:xfrm>
            <a:custGeom>
              <a:rect b="b" l="l" r="r" t="t"/>
              <a:pathLst>
                <a:path extrusionOk="0" h="1573" w="2144">
                  <a:moveTo>
                    <a:pt x="119" y="1"/>
                  </a:moveTo>
                  <a:cubicBezTo>
                    <a:pt x="0" y="501"/>
                    <a:pt x="0" y="1049"/>
                    <a:pt x="119" y="1573"/>
                  </a:cubicBezTo>
                  <a:lnTo>
                    <a:pt x="2143" y="1573"/>
                  </a:lnTo>
                  <a:cubicBezTo>
                    <a:pt x="2120" y="1049"/>
                    <a:pt x="2120" y="501"/>
                    <a:pt x="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6"/>
            <p:cNvSpPr/>
            <p:nvPr/>
          </p:nvSpPr>
          <p:spPr>
            <a:xfrm>
              <a:off x="1447260" y="2916477"/>
              <a:ext cx="76675" cy="56254"/>
            </a:xfrm>
            <a:custGeom>
              <a:rect b="b" l="l" r="r" t="t"/>
              <a:pathLst>
                <a:path extrusionOk="0" h="1573" w="2144">
                  <a:moveTo>
                    <a:pt x="0" y="1"/>
                  </a:moveTo>
                  <a:cubicBezTo>
                    <a:pt x="24" y="501"/>
                    <a:pt x="24" y="1049"/>
                    <a:pt x="0" y="1573"/>
                  </a:cubicBezTo>
                  <a:lnTo>
                    <a:pt x="2025" y="1573"/>
                  </a:lnTo>
                  <a:cubicBezTo>
                    <a:pt x="2144" y="1049"/>
                    <a:pt x="2144" y="501"/>
                    <a:pt x="20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6"/>
            <p:cNvSpPr/>
            <p:nvPr/>
          </p:nvSpPr>
          <p:spPr>
            <a:xfrm>
              <a:off x="1356993" y="2916477"/>
              <a:ext cx="66447" cy="56254"/>
            </a:xfrm>
            <a:custGeom>
              <a:rect b="b" l="l" r="r" t="t"/>
              <a:pathLst>
                <a:path extrusionOk="0" h="1573" w="1858">
                  <a:moveTo>
                    <a:pt x="24" y="1"/>
                  </a:moveTo>
                  <a:cubicBezTo>
                    <a:pt x="0" y="525"/>
                    <a:pt x="0" y="1073"/>
                    <a:pt x="24" y="1573"/>
                  </a:cubicBezTo>
                  <a:lnTo>
                    <a:pt x="1834" y="1573"/>
                  </a:lnTo>
                  <a:cubicBezTo>
                    <a:pt x="1858" y="1073"/>
                    <a:pt x="1858" y="525"/>
                    <a:pt x="18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2" name="Google Shape;3822;p56"/>
          <p:cNvSpPr/>
          <p:nvPr/>
        </p:nvSpPr>
        <p:spPr>
          <a:xfrm>
            <a:off x="4806488" y="1688275"/>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6"/>
          <p:cNvSpPr/>
          <p:nvPr/>
        </p:nvSpPr>
        <p:spPr>
          <a:xfrm>
            <a:off x="3319776" y="3076287"/>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6"/>
          <p:cNvSpPr/>
          <p:nvPr/>
        </p:nvSpPr>
        <p:spPr>
          <a:xfrm>
            <a:off x="4806488" y="3076287"/>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5" name="Google Shape;3825;p56"/>
          <p:cNvCxnSpPr>
            <a:stCxn id="3822" idx="4"/>
            <a:endCxn id="3823" idx="0"/>
          </p:cNvCxnSpPr>
          <p:nvPr/>
        </p:nvCxnSpPr>
        <p:spPr>
          <a:xfrm rot="5400000">
            <a:off x="4385738" y="2147275"/>
            <a:ext cx="371400" cy="1486800"/>
          </a:xfrm>
          <a:prstGeom prst="bentConnector3">
            <a:avLst>
              <a:gd fmla="val 49988" name="adj1"/>
            </a:avLst>
          </a:prstGeom>
          <a:noFill/>
          <a:ln cap="flat" cmpd="sng" w="19050">
            <a:solidFill>
              <a:schemeClr val="accent2"/>
            </a:solidFill>
            <a:prstDash val="solid"/>
            <a:round/>
            <a:headEnd len="med" w="med" type="none"/>
            <a:tailEnd len="med" w="med" type="none"/>
          </a:ln>
        </p:spPr>
      </p:cxnSp>
      <p:cxnSp>
        <p:nvCxnSpPr>
          <p:cNvPr id="3826" name="Google Shape;3826;p56"/>
          <p:cNvCxnSpPr>
            <a:stCxn id="3782" idx="6"/>
            <a:endCxn id="3822" idx="2"/>
          </p:cNvCxnSpPr>
          <p:nvPr/>
        </p:nvCxnSpPr>
        <p:spPr>
          <a:xfrm>
            <a:off x="4336476" y="2196625"/>
            <a:ext cx="470100" cy="0"/>
          </a:xfrm>
          <a:prstGeom prst="straightConnector1">
            <a:avLst/>
          </a:prstGeom>
          <a:noFill/>
          <a:ln cap="flat" cmpd="sng" w="19050">
            <a:solidFill>
              <a:schemeClr val="accent2"/>
            </a:solidFill>
            <a:prstDash val="solid"/>
            <a:round/>
            <a:headEnd len="med" w="med" type="none"/>
            <a:tailEnd len="med" w="med" type="none"/>
          </a:ln>
        </p:spPr>
      </p:cxnSp>
      <p:cxnSp>
        <p:nvCxnSpPr>
          <p:cNvPr id="3827" name="Google Shape;3827;p56"/>
          <p:cNvCxnSpPr>
            <a:stCxn id="3823" idx="6"/>
            <a:endCxn id="3824" idx="2"/>
          </p:cNvCxnSpPr>
          <p:nvPr/>
        </p:nvCxnSpPr>
        <p:spPr>
          <a:xfrm>
            <a:off x="4336476" y="3584637"/>
            <a:ext cx="470100" cy="0"/>
          </a:xfrm>
          <a:prstGeom prst="straightConnector1">
            <a:avLst/>
          </a:prstGeom>
          <a:noFill/>
          <a:ln cap="flat" cmpd="sng" w="19050">
            <a:solidFill>
              <a:schemeClr val="accent2"/>
            </a:solidFill>
            <a:prstDash val="solid"/>
            <a:round/>
            <a:headEnd len="med" w="med" type="none"/>
            <a:tailEnd len="med" w="med" type="none"/>
          </a:ln>
        </p:spPr>
      </p:cxnSp>
      <p:grpSp>
        <p:nvGrpSpPr>
          <p:cNvPr id="3828" name="Google Shape;3828;p56"/>
          <p:cNvGrpSpPr/>
          <p:nvPr/>
        </p:nvGrpSpPr>
        <p:grpSpPr>
          <a:xfrm>
            <a:off x="5055181" y="3324036"/>
            <a:ext cx="519315" cy="521201"/>
            <a:chOff x="5440856" y="4131871"/>
            <a:chExt cx="417355" cy="372180"/>
          </a:xfrm>
        </p:grpSpPr>
        <p:sp>
          <p:nvSpPr>
            <p:cNvPr id="3829" name="Google Shape;3829;p56"/>
            <p:cNvSpPr/>
            <p:nvPr/>
          </p:nvSpPr>
          <p:spPr>
            <a:xfrm>
              <a:off x="5440856" y="4131871"/>
              <a:ext cx="286207" cy="372180"/>
            </a:xfrm>
            <a:custGeom>
              <a:rect b="b" l="l" r="r" t="t"/>
              <a:pathLst>
                <a:path extrusionOk="0" h="10407" w="8003">
                  <a:moveTo>
                    <a:pt x="3549" y="2143"/>
                  </a:moveTo>
                  <a:cubicBezTo>
                    <a:pt x="3716" y="2143"/>
                    <a:pt x="3882" y="2286"/>
                    <a:pt x="3882" y="2477"/>
                  </a:cubicBezTo>
                  <a:cubicBezTo>
                    <a:pt x="3882" y="2667"/>
                    <a:pt x="3716" y="2810"/>
                    <a:pt x="3549" y="2810"/>
                  </a:cubicBezTo>
                  <a:lnTo>
                    <a:pt x="1382" y="2810"/>
                  </a:lnTo>
                  <a:cubicBezTo>
                    <a:pt x="1191" y="2810"/>
                    <a:pt x="1025" y="2667"/>
                    <a:pt x="1025" y="2477"/>
                  </a:cubicBezTo>
                  <a:cubicBezTo>
                    <a:pt x="1025" y="2286"/>
                    <a:pt x="1191" y="2143"/>
                    <a:pt x="1382" y="2143"/>
                  </a:cubicBezTo>
                  <a:close/>
                  <a:moveTo>
                    <a:pt x="3549" y="3501"/>
                  </a:moveTo>
                  <a:cubicBezTo>
                    <a:pt x="3716" y="3501"/>
                    <a:pt x="3882" y="3644"/>
                    <a:pt x="3882" y="3834"/>
                  </a:cubicBezTo>
                  <a:cubicBezTo>
                    <a:pt x="3882" y="4025"/>
                    <a:pt x="3716" y="4191"/>
                    <a:pt x="3549" y="4191"/>
                  </a:cubicBezTo>
                  <a:lnTo>
                    <a:pt x="1382" y="4191"/>
                  </a:lnTo>
                  <a:cubicBezTo>
                    <a:pt x="1191" y="4191"/>
                    <a:pt x="1025" y="4025"/>
                    <a:pt x="1025" y="3834"/>
                  </a:cubicBezTo>
                  <a:cubicBezTo>
                    <a:pt x="1025" y="3644"/>
                    <a:pt x="1191" y="3501"/>
                    <a:pt x="1382" y="3501"/>
                  </a:cubicBezTo>
                  <a:close/>
                  <a:moveTo>
                    <a:pt x="3549" y="4858"/>
                  </a:moveTo>
                  <a:cubicBezTo>
                    <a:pt x="3716" y="4858"/>
                    <a:pt x="3882" y="5025"/>
                    <a:pt x="3882" y="5215"/>
                  </a:cubicBezTo>
                  <a:cubicBezTo>
                    <a:pt x="3882" y="5382"/>
                    <a:pt x="3716" y="5549"/>
                    <a:pt x="3549" y="5549"/>
                  </a:cubicBezTo>
                  <a:lnTo>
                    <a:pt x="1382" y="5549"/>
                  </a:lnTo>
                  <a:cubicBezTo>
                    <a:pt x="1191" y="5549"/>
                    <a:pt x="1025" y="5382"/>
                    <a:pt x="1025" y="5215"/>
                  </a:cubicBezTo>
                  <a:cubicBezTo>
                    <a:pt x="1025" y="5025"/>
                    <a:pt x="1191" y="4858"/>
                    <a:pt x="1382" y="4858"/>
                  </a:cubicBezTo>
                  <a:close/>
                  <a:moveTo>
                    <a:pt x="3549" y="6216"/>
                  </a:moveTo>
                  <a:cubicBezTo>
                    <a:pt x="3716" y="6216"/>
                    <a:pt x="3882" y="6382"/>
                    <a:pt x="3882" y="6573"/>
                  </a:cubicBezTo>
                  <a:cubicBezTo>
                    <a:pt x="3882" y="6763"/>
                    <a:pt x="3716" y="6906"/>
                    <a:pt x="3549" y="6906"/>
                  </a:cubicBezTo>
                  <a:lnTo>
                    <a:pt x="1382" y="6906"/>
                  </a:lnTo>
                  <a:cubicBezTo>
                    <a:pt x="1191" y="6906"/>
                    <a:pt x="1025" y="6763"/>
                    <a:pt x="1025" y="6573"/>
                  </a:cubicBezTo>
                  <a:cubicBezTo>
                    <a:pt x="1025" y="6382"/>
                    <a:pt x="1191" y="6216"/>
                    <a:pt x="1382" y="6216"/>
                  </a:cubicBezTo>
                  <a:close/>
                  <a:moveTo>
                    <a:pt x="3549" y="7597"/>
                  </a:moveTo>
                  <a:cubicBezTo>
                    <a:pt x="3716" y="7597"/>
                    <a:pt x="3882" y="7740"/>
                    <a:pt x="3882" y="7930"/>
                  </a:cubicBezTo>
                  <a:cubicBezTo>
                    <a:pt x="3882" y="8121"/>
                    <a:pt x="3716" y="8264"/>
                    <a:pt x="3549" y="8264"/>
                  </a:cubicBezTo>
                  <a:lnTo>
                    <a:pt x="1382" y="8264"/>
                  </a:lnTo>
                  <a:cubicBezTo>
                    <a:pt x="1191" y="8264"/>
                    <a:pt x="1025" y="8121"/>
                    <a:pt x="1025" y="7930"/>
                  </a:cubicBezTo>
                  <a:cubicBezTo>
                    <a:pt x="1025" y="7740"/>
                    <a:pt x="1191" y="7597"/>
                    <a:pt x="1382" y="7597"/>
                  </a:cubicBezTo>
                  <a:close/>
                  <a:moveTo>
                    <a:pt x="334" y="0"/>
                  </a:moveTo>
                  <a:cubicBezTo>
                    <a:pt x="143" y="0"/>
                    <a:pt x="1" y="167"/>
                    <a:pt x="1" y="357"/>
                  </a:cubicBezTo>
                  <a:lnTo>
                    <a:pt x="1" y="10050"/>
                  </a:lnTo>
                  <a:cubicBezTo>
                    <a:pt x="1" y="10240"/>
                    <a:pt x="143" y="10383"/>
                    <a:pt x="334" y="10383"/>
                  </a:cubicBezTo>
                  <a:lnTo>
                    <a:pt x="7645" y="10407"/>
                  </a:lnTo>
                  <a:cubicBezTo>
                    <a:pt x="7836" y="10407"/>
                    <a:pt x="8002" y="10240"/>
                    <a:pt x="8002" y="10050"/>
                  </a:cubicBezTo>
                  <a:lnTo>
                    <a:pt x="8002" y="8168"/>
                  </a:lnTo>
                  <a:lnTo>
                    <a:pt x="5930" y="8168"/>
                  </a:lnTo>
                  <a:cubicBezTo>
                    <a:pt x="5359" y="8168"/>
                    <a:pt x="4906" y="7692"/>
                    <a:pt x="4906" y="7144"/>
                  </a:cubicBezTo>
                  <a:lnTo>
                    <a:pt x="4906" y="5311"/>
                  </a:lnTo>
                  <a:cubicBezTo>
                    <a:pt x="4906" y="4763"/>
                    <a:pt x="5359" y="4287"/>
                    <a:pt x="5930" y="4287"/>
                  </a:cubicBezTo>
                  <a:lnTo>
                    <a:pt x="8002" y="4287"/>
                  </a:lnTo>
                  <a:lnTo>
                    <a:pt x="8002" y="3215"/>
                  </a:lnTo>
                  <a:lnTo>
                    <a:pt x="5121" y="3215"/>
                  </a:lnTo>
                  <a:cubicBezTo>
                    <a:pt x="4954" y="3215"/>
                    <a:pt x="4787" y="3072"/>
                    <a:pt x="4787" y="2882"/>
                  </a:cubicBezTo>
                  <a:lnTo>
                    <a:pt x="4787" y="24"/>
                  </a:lnTo>
                  <a:lnTo>
                    <a:pt x="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6"/>
            <p:cNvSpPr/>
            <p:nvPr/>
          </p:nvSpPr>
          <p:spPr>
            <a:xfrm>
              <a:off x="5636734" y="4132693"/>
              <a:ext cx="90336" cy="89478"/>
            </a:xfrm>
            <a:custGeom>
              <a:rect b="b" l="l" r="r" t="t"/>
              <a:pathLst>
                <a:path extrusionOk="0" h="2502" w="2526">
                  <a:moveTo>
                    <a:pt x="1" y="1"/>
                  </a:moveTo>
                  <a:lnTo>
                    <a:pt x="1" y="2501"/>
                  </a:lnTo>
                  <a:lnTo>
                    <a:pt x="2525" y="2501"/>
                  </a:lnTo>
                  <a:cubicBezTo>
                    <a:pt x="2525" y="2430"/>
                    <a:pt x="2478" y="2335"/>
                    <a:pt x="2406" y="2263"/>
                  </a:cubicBezTo>
                  <a:lnTo>
                    <a:pt x="239" y="96"/>
                  </a:lnTo>
                  <a:cubicBezTo>
                    <a:pt x="168" y="25"/>
                    <a:pt x="96"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6"/>
            <p:cNvSpPr/>
            <p:nvPr/>
          </p:nvSpPr>
          <p:spPr>
            <a:xfrm>
              <a:off x="5641026" y="4271850"/>
              <a:ext cx="217186" cy="165473"/>
            </a:xfrm>
            <a:custGeom>
              <a:rect b="b" l="l" r="r" t="t"/>
              <a:pathLst>
                <a:path extrusionOk="0" h="4627" w="6073">
                  <a:moveTo>
                    <a:pt x="3537" y="1"/>
                  </a:moveTo>
                  <a:cubicBezTo>
                    <a:pt x="3361" y="1"/>
                    <a:pt x="3191" y="135"/>
                    <a:pt x="3191" y="349"/>
                  </a:cubicBezTo>
                  <a:lnTo>
                    <a:pt x="3191" y="1063"/>
                  </a:lnTo>
                  <a:lnTo>
                    <a:pt x="333" y="1063"/>
                  </a:lnTo>
                  <a:cubicBezTo>
                    <a:pt x="143" y="1063"/>
                    <a:pt x="0" y="1206"/>
                    <a:pt x="0" y="1397"/>
                  </a:cubicBezTo>
                  <a:lnTo>
                    <a:pt x="0" y="3230"/>
                  </a:lnTo>
                  <a:cubicBezTo>
                    <a:pt x="0" y="3421"/>
                    <a:pt x="143" y="3564"/>
                    <a:pt x="333" y="3564"/>
                  </a:cubicBezTo>
                  <a:lnTo>
                    <a:pt x="3191" y="3564"/>
                  </a:lnTo>
                  <a:lnTo>
                    <a:pt x="3191" y="4278"/>
                  </a:lnTo>
                  <a:cubicBezTo>
                    <a:pt x="3191" y="4492"/>
                    <a:pt x="3361" y="4626"/>
                    <a:pt x="3537" y="4626"/>
                  </a:cubicBezTo>
                  <a:cubicBezTo>
                    <a:pt x="3616" y="4626"/>
                    <a:pt x="3696" y="4599"/>
                    <a:pt x="3763" y="4540"/>
                  </a:cubicBezTo>
                  <a:lnTo>
                    <a:pt x="5930" y="2564"/>
                  </a:lnTo>
                  <a:cubicBezTo>
                    <a:pt x="6073" y="2421"/>
                    <a:pt x="6073" y="2206"/>
                    <a:pt x="5930" y="2063"/>
                  </a:cubicBezTo>
                  <a:lnTo>
                    <a:pt x="3763" y="87"/>
                  </a:lnTo>
                  <a:cubicBezTo>
                    <a:pt x="3696" y="28"/>
                    <a:pt x="3616" y="1"/>
                    <a:pt x="35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56"/>
          <p:cNvGrpSpPr/>
          <p:nvPr/>
        </p:nvGrpSpPr>
        <p:grpSpPr>
          <a:xfrm>
            <a:off x="5055184" y="1936028"/>
            <a:ext cx="519308" cy="521194"/>
            <a:chOff x="5449368" y="1437970"/>
            <a:chExt cx="398609" cy="415858"/>
          </a:xfrm>
        </p:grpSpPr>
        <p:sp>
          <p:nvSpPr>
            <p:cNvPr id="3833" name="Google Shape;3833;p56"/>
            <p:cNvSpPr/>
            <p:nvPr/>
          </p:nvSpPr>
          <p:spPr>
            <a:xfrm>
              <a:off x="5449368" y="1437970"/>
              <a:ext cx="229130" cy="40054"/>
            </a:xfrm>
            <a:custGeom>
              <a:rect b="b" l="l" r="r" t="t"/>
              <a:pathLst>
                <a:path extrusionOk="0" h="1120" w="6407">
                  <a:moveTo>
                    <a:pt x="334" y="0"/>
                  </a:moveTo>
                  <a:cubicBezTo>
                    <a:pt x="144" y="0"/>
                    <a:pt x="1" y="143"/>
                    <a:pt x="1" y="334"/>
                  </a:cubicBezTo>
                  <a:lnTo>
                    <a:pt x="1" y="1119"/>
                  </a:lnTo>
                  <a:lnTo>
                    <a:pt x="6407" y="1119"/>
                  </a:lnTo>
                  <a:lnTo>
                    <a:pt x="5788" y="143"/>
                  </a:lnTo>
                  <a:cubicBezTo>
                    <a:pt x="5740" y="72"/>
                    <a:pt x="5645" y="24"/>
                    <a:pt x="55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6"/>
            <p:cNvSpPr/>
            <p:nvPr/>
          </p:nvSpPr>
          <p:spPr>
            <a:xfrm>
              <a:off x="5449368" y="1502702"/>
              <a:ext cx="398609" cy="269149"/>
            </a:xfrm>
            <a:custGeom>
              <a:rect b="b" l="l" r="r" t="t"/>
              <a:pathLst>
                <a:path extrusionOk="0" h="7526" w="11146">
                  <a:moveTo>
                    <a:pt x="1" y="0"/>
                  </a:moveTo>
                  <a:lnTo>
                    <a:pt x="1" y="7192"/>
                  </a:lnTo>
                  <a:cubicBezTo>
                    <a:pt x="1" y="7383"/>
                    <a:pt x="144" y="7525"/>
                    <a:pt x="334" y="7525"/>
                  </a:cubicBezTo>
                  <a:lnTo>
                    <a:pt x="1430" y="7525"/>
                  </a:lnTo>
                  <a:cubicBezTo>
                    <a:pt x="1263" y="7073"/>
                    <a:pt x="1191" y="6597"/>
                    <a:pt x="1191" y="6120"/>
                  </a:cubicBezTo>
                  <a:cubicBezTo>
                    <a:pt x="1191" y="3691"/>
                    <a:pt x="3144" y="1739"/>
                    <a:pt x="5573" y="1739"/>
                  </a:cubicBezTo>
                  <a:cubicBezTo>
                    <a:pt x="8002" y="1739"/>
                    <a:pt x="9955" y="3691"/>
                    <a:pt x="9955" y="6120"/>
                  </a:cubicBezTo>
                  <a:cubicBezTo>
                    <a:pt x="9955" y="6597"/>
                    <a:pt x="9884" y="7073"/>
                    <a:pt x="9717" y="7525"/>
                  </a:cubicBezTo>
                  <a:lnTo>
                    <a:pt x="10813" y="7525"/>
                  </a:lnTo>
                  <a:cubicBezTo>
                    <a:pt x="11003" y="7525"/>
                    <a:pt x="11146" y="7383"/>
                    <a:pt x="11146" y="7192"/>
                  </a:cubicBezTo>
                  <a:lnTo>
                    <a:pt x="11146" y="333"/>
                  </a:lnTo>
                  <a:cubicBezTo>
                    <a:pt x="11146" y="143"/>
                    <a:pt x="11003" y="0"/>
                    <a:pt x="108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6"/>
            <p:cNvSpPr/>
            <p:nvPr/>
          </p:nvSpPr>
          <p:spPr>
            <a:xfrm>
              <a:off x="5618852" y="1773541"/>
              <a:ext cx="59652" cy="80287"/>
            </a:xfrm>
            <a:custGeom>
              <a:rect b="b" l="l" r="r" t="t"/>
              <a:pathLst>
                <a:path extrusionOk="0" h="2245" w="1668">
                  <a:moveTo>
                    <a:pt x="1" y="0"/>
                  </a:moveTo>
                  <a:cubicBezTo>
                    <a:pt x="72" y="595"/>
                    <a:pt x="287" y="1786"/>
                    <a:pt x="691" y="2191"/>
                  </a:cubicBezTo>
                  <a:cubicBezTo>
                    <a:pt x="727" y="2227"/>
                    <a:pt x="781" y="2245"/>
                    <a:pt x="834" y="2245"/>
                  </a:cubicBezTo>
                  <a:cubicBezTo>
                    <a:pt x="888" y="2245"/>
                    <a:pt x="942" y="2227"/>
                    <a:pt x="977" y="2191"/>
                  </a:cubicBezTo>
                  <a:cubicBezTo>
                    <a:pt x="1382" y="1786"/>
                    <a:pt x="1596" y="595"/>
                    <a:pt x="16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6"/>
            <p:cNvSpPr/>
            <p:nvPr/>
          </p:nvSpPr>
          <p:spPr>
            <a:xfrm>
              <a:off x="5684443" y="1773541"/>
              <a:ext cx="86045" cy="75817"/>
            </a:xfrm>
            <a:custGeom>
              <a:rect b="b" l="l" r="r" t="t"/>
              <a:pathLst>
                <a:path extrusionOk="0" h="2120" w="2406">
                  <a:moveTo>
                    <a:pt x="524" y="0"/>
                  </a:moveTo>
                  <a:cubicBezTo>
                    <a:pt x="477" y="572"/>
                    <a:pt x="358" y="1096"/>
                    <a:pt x="215" y="1524"/>
                  </a:cubicBezTo>
                  <a:cubicBezTo>
                    <a:pt x="143" y="1762"/>
                    <a:pt x="72" y="1953"/>
                    <a:pt x="1" y="2120"/>
                  </a:cubicBezTo>
                  <a:cubicBezTo>
                    <a:pt x="1072" y="1810"/>
                    <a:pt x="1977" y="1024"/>
                    <a:pt x="2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6"/>
            <p:cNvSpPr/>
            <p:nvPr/>
          </p:nvSpPr>
          <p:spPr>
            <a:xfrm>
              <a:off x="5526868" y="1773541"/>
              <a:ext cx="86080" cy="75817"/>
            </a:xfrm>
            <a:custGeom>
              <a:rect b="b" l="l" r="r" t="t"/>
              <a:pathLst>
                <a:path extrusionOk="0" h="2120" w="2407">
                  <a:moveTo>
                    <a:pt x="1" y="0"/>
                  </a:moveTo>
                  <a:cubicBezTo>
                    <a:pt x="430" y="1024"/>
                    <a:pt x="1334" y="1810"/>
                    <a:pt x="2406" y="2120"/>
                  </a:cubicBezTo>
                  <a:cubicBezTo>
                    <a:pt x="2335" y="1953"/>
                    <a:pt x="2263" y="1762"/>
                    <a:pt x="2192" y="1524"/>
                  </a:cubicBezTo>
                  <a:cubicBezTo>
                    <a:pt x="2049" y="1096"/>
                    <a:pt x="1930" y="572"/>
                    <a:pt x="1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6"/>
            <p:cNvSpPr/>
            <p:nvPr/>
          </p:nvSpPr>
          <p:spPr>
            <a:xfrm>
              <a:off x="5526868" y="1593828"/>
              <a:ext cx="86080" cy="75817"/>
            </a:xfrm>
            <a:custGeom>
              <a:rect b="b" l="l" r="r" t="t"/>
              <a:pathLst>
                <a:path extrusionOk="0" h="2120" w="2407">
                  <a:moveTo>
                    <a:pt x="2406" y="0"/>
                  </a:moveTo>
                  <a:cubicBezTo>
                    <a:pt x="1311" y="310"/>
                    <a:pt x="430" y="1096"/>
                    <a:pt x="1" y="2120"/>
                  </a:cubicBezTo>
                  <a:lnTo>
                    <a:pt x="1882" y="2120"/>
                  </a:lnTo>
                  <a:cubicBezTo>
                    <a:pt x="1954" y="1453"/>
                    <a:pt x="2120" y="619"/>
                    <a:pt x="2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6"/>
            <p:cNvSpPr/>
            <p:nvPr/>
          </p:nvSpPr>
          <p:spPr>
            <a:xfrm>
              <a:off x="5618852" y="1589358"/>
              <a:ext cx="59652" cy="80287"/>
            </a:xfrm>
            <a:custGeom>
              <a:rect b="b" l="l" r="r" t="t"/>
              <a:pathLst>
                <a:path extrusionOk="0" h="2245" w="1668">
                  <a:moveTo>
                    <a:pt x="834" y="0"/>
                  </a:moveTo>
                  <a:cubicBezTo>
                    <a:pt x="781" y="0"/>
                    <a:pt x="727" y="18"/>
                    <a:pt x="691" y="54"/>
                  </a:cubicBezTo>
                  <a:cubicBezTo>
                    <a:pt x="287" y="459"/>
                    <a:pt x="72" y="1649"/>
                    <a:pt x="1" y="2245"/>
                  </a:cubicBezTo>
                  <a:lnTo>
                    <a:pt x="1668" y="2245"/>
                  </a:lnTo>
                  <a:cubicBezTo>
                    <a:pt x="1596" y="1649"/>
                    <a:pt x="1382" y="459"/>
                    <a:pt x="977" y="54"/>
                  </a:cubicBezTo>
                  <a:cubicBezTo>
                    <a:pt x="942" y="18"/>
                    <a:pt x="888" y="0"/>
                    <a:pt x="8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6"/>
            <p:cNvSpPr/>
            <p:nvPr/>
          </p:nvSpPr>
          <p:spPr>
            <a:xfrm>
              <a:off x="5684443" y="1593828"/>
              <a:ext cx="86045" cy="75817"/>
            </a:xfrm>
            <a:custGeom>
              <a:rect b="b" l="l" r="r" t="t"/>
              <a:pathLst>
                <a:path extrusionOk="0" h="2120" w="2406">
                  <a:moveTo>
                    <a:pt x="1" y="0"/>
                  </a:moveTo>
                  <a:lnTo>
                    <a:pt x="1" y="0"/>
                  </a:lnTo>
                  <a:cubicBezTo>
                    <a:pt x="286" y="619"/>
                    <a:pt x="453" y="1429"/>
                    <a:pt x="524" y="2120"/>
                  </a:cubicBezTo>
                  <a:lnTo>
                    <a:pt x="2406" y="2120"/>
                  </a:lnTo>
                  <a:cubicBezTo>
                    <a:pt x="1977" y="1096"/>
                    <a:pt x="1096" y="31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6"/>
            <p:cNvSpPr/>
            <p:nvPr/>
          </p:nvSpPr>
          <p:spPr>
            <a:xfrm>
              <a:off x="5514959" y="1693466"/>
              <a:ext cx="76675" cy="56254"/>
            </a:xfrm>
            <a:custGeom>
              <a:rect b="b" l="l" r="r" t="t"/>
              <a:pathLst>
                <a:path extrusionOk="0" h="1573" w="2144">
                  <a:moveTo>
                    <a:pt x="120" y="1"/>
                  </a:moveTo>
                  <a:cubicBezTo>
                    <a:pt x="0" y="501"/>
                    <a:pt x="0" y="1048"/>
                    <a:pt x="120" y="1572"/>
                  </a:cubicBezTo>
                  <a:lnTo>
                    <a:pt x="2144" y="1572"/>
                  </a:lnTo>
                  <a:cubicBezTo>
                    <a:pt x="2120" y="1048"/>
                    <a:pt x="2120" y="501"/>
                    <a:pt x="2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6"/>
            <p:cNvSpPr/>
            <p:nvPr/>
          </p:nvSpPr>
          <p:spPr>
            <a:xfrm>
              <a:off x="5705722" y="1693466"/>
              <a:ext cx="76711" cy="56254"/>
            </a:xfrm>
            <a:custGeom>
              <a:rect b="b" l="l" r="r" t="t"/>
              <a:pathLst>
                <a:path extrusionOk="0" h="1573" w="2145">
                  <a:moveTo>
                    <a:pt x="1" y="1"/>
                  </a:moveTo>
                  <a:cubicBezTo>
                    <a:pt x="25" y="501"/>
                    <a:pt x="25" y="1048"/>
                    <a:pt x="1" y="1572"/>
                  </a:cubicBezTo>
                  <a:lnTo>
                    <a:pt x="2025" y="1572"/>
                  </a:lnTo>
                  <a:cubicBezTo>
                    <a:pt x="2144" y="1048"/>
                    <a:pt x="2144" y="501"/>
                    <a:pt x="20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6"/>
            <p:cNvSpPr/>
            <p:nvPr/>
          </p:nvSpPr>
          <p:spPr>
            <a:xfrm>
              <a:off x="5615455" y="1693466"/>
              <a:ext cx="66482" cy="56254"/>
            </a:xfrm>
            <a:custGeom>
              <a:rect b="b" l="l" r="r" t="t"/>
              <a:pathLst>
                <a:path extrusionOk="0" h="1573" w="1859">
                  <a:moveTo>
                    <a:pt x="24" y="1"/>
                  </a:moveTo>
                  <a:cubicBezTo>
                    <a:pt x="1" y="524"/>
                    <a:pt x="1" y="1048"/>
                    <a:pt x="24" y="1572"/>
                  </a:cubicBezTo>
                  <a:lnTo>
                    <a:pt x="1834" y="1572"/>
                  </a:lnTo>
                  <a:cubicBezTo>
                    <a:pt x="1858" y="1048"/>
                    <a:pt x="1858" y="524"/>
                    <a:pt x="18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56"/>
          <p:cNvGrpSpPr/>
          <p:nvPr/>
        </p:nvGrpSpPr>
        <p:grpSpPr>
          <a:xfrm>
            <a:off x="3568465" y="3324949"/>
            <a:ext cx="519321" cy="519376"/>
            <a:chOff x="3338019" y="1437970"/>
            <a:chExt cx="416490" cy="416501"/>
          </a:xfrm>
        </p:grpSpPr>
        <p:sp>
          <p:nvSpPr>
            <p:cNvPr id="3845" name="Google Shape;3845;p56"/>
            <p:cNvSpPr/>
            <p:nvPr/>
          </p:nvSpPr>
          <p:spPr>
            <a:xfrm>
              <a:off x="3338019" y="1538466"/>
              <a:ext cx="416490" cy="190793"/>
            </a:xfrm>
            <a:custGeom>
              <a:rect b="b" l="l" r="r" t="t"/>
              <a:pathLst>
                <a:path extrusionOk="0" h="5335" w="11646">
                  <a:moveTo>
                    <a:pt x="334" y="0"/>
                  </a:moveTo>
                  <a:cubicBezTo>
                    <a:pt x="144" y="0"/>
                    <a:pt x="1" y="167"/>
                    <a:pt x="1" y="358"/>
                  </a:cubicBezTo>
                  <a:lnTo>
                    <a:pt x="1" y="5335"/>
                  </a:lnTo>
                  <a:lnTo>
                    <a:pt x="11646" y="5335"/>
                  </a:lnTo>
                  <a:lnTo>
                    <a:pt x="11646" y="358"/>
                  </a:lnTo>
                  <a:cubicBezTo>
                    <a:pt x="11646" y="167"/>
                    <a:pt x="11479" y="0"/>
                    <a:pt x="11289" y="0"/>
                  </a:cubicBezTo>
                  <a:lnTo>
                    <a:pt x="9693" y="0"/>
                  </a:lnTo>
                  <a:lnTo>
                    <a:pt x="9693" y="905"/>
                  </a:lnTo>
                  <a:cubicBezTo>
                    <a:pt x="9693" y="1262"/>
                    <a:pt x="9503" y="1596"/>
                    <a:pt x="9193" y="1763"/>
                  </a:cubicBezTo>
                  <a:cubicBezTo>
                    <a:pt x="9288" y="2096"/>
                    <a:pt x="9193" y="2453"/>
                    <a:pt x="8931" y="2715"/>
                  </a:cubicBezTo>
                  <a:lnTo>
                    <a:pt x="8193" y="3477"/>
                  </a:lnTo>
                  <a:cubicBezTo>
                    <a:pt x="7997" y="3673"/>
                    <a:pt x="7736" y="3775"/>
                    <a:pt x="7477" y="3775"/>
                  </a:cubicBezTo>
                  <a:cubicBezTo>
                    <a:pt x="7389" y="3775"/>
                    <a:pt x="7301" y="3763"/>
                    <a:pt x="7216" y="3739"/>
                  </a:cubicBezTo>
                  <a:cubicBezTo>
                    <a:pt x="7050" y="4049"/>
                    <a:pt x="6716" y="4239"/>
                    <a:pt x="6359" y="4239"/>
                  </a:cubicBezTo>
                  <a:lnTo>
                    <a:pt x="5287" y="4239"/>
                  </a:lnTo>
                  <a:cubicBezTo>
                    <a:pt x="4906" y="4239"/>
                    <a:pt x="4597" y="4049"/>
                    <a:pt x="4430" y="3739"/>
                  </a:cubicBezTo>
                  <a:cubicBezTo>
                    <a:pt x="4344" y="3764"/>
                    <a:pt x="4255" y="3776"/>
                    <a:pt x="4165" y="3776"/>
                  </a:cubicBezTo>
                  <a:cubicBezTo>
                    <a:pt x="3909" y="3776"/>
                    <a:pt x="3654" y="3678"/>
                    <a:pt x="3478" y="3501"/>
                  </a:cubicBezTo>
                  <a:lnTo>
                    <a:pt x="2715" y="2739"/>
                  </a:lnTo>
                  <a:cubicBezTo>
                    <a:pt x="2454" y="2477"/>
                    <a:pt x="2358" y="2096"/>
                    <a:pt x="2454" y="1763"/>
                  </a:cubicBezTo>
                  <a:cubicBezTo>
                    <a:pt x="2144" y="1596"/>
                    <a:pt x="1953" y="1262"/>
                    <a:pt x="1953" y="905"/>
                  </a:cubicBezTo>
                  <a:lnTo>
                    <a:pt x="19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6"/>
            <p:cNvSpPr/>
            <p:nvPr/>
          </p:nvSpPr>
          <p:spPr>
            <a:xfrm>
              <a:off x="3338019" y="1753084"/>
              <a:ext cx="416490" cy="101387"/>
            </a:xfrm>
            <a:custGeom>
              <a:rect b="b" l="l" r="r" t="t"/>
              <a:pathLst>
                <a:path extrusionOk="0" h="2835" w="11646">
                  <a:moveTo>
                    <a:pt x="1" y="1"/>
                  </a:moveTo>
                  <a:lnTo>
                    <a:pt x="1" y="1025"/>
                  </a:lnTo>
                  <a:cubicBezTo>
                    <a:pt x="1" y="1215"/>
                    <a:pt x="144" y="1382"/>
                    <a:pt x="334" y="1382"/>
                  </a:cubicBezTo>
                  <a:lnTo>
                    <a:pt x="4787" y="1382"/>
                  </a:lnTo>
                  <a:lnTo>
                    <a:pt x="4787" y="2144"/>
                  </a:lnTo>
                  <a:lnTo>
                    <a:pt x="3740" y="2144"/>
                  </a:lnTo>
                  <a:cubicBezTo>
                    <a:pt x="3549" y="2144"/>
                    <a:pt x="3382" y="2287"/>
                    <a:pt x="3382" y="2477"/>
                  </a:cubicBezTo>
                  <a:cubicBezTo>
                    <a:pt x="3382" y="2668"/>
                    <a:pt x="3549" y="2834"/>
                    <a:pt x="3740" y="2834"/>
                  </a:cubicBezTo>
                  <a:lnTo>
                    <a:pt x="7907" y="2834"/>
                  </a:lnTo>
                  <a:cubicBezTo>
                    <a:pt x="8098" y="2834"/>
                    <a:pt x="8240" y="2668"/>
                    <a:pt x="8240" y="2477"/>
                  </a:cubicBezTo>
                  <a:cubicBezTo>
                    <a:pt x="8240" y="2287"/>
                    <a:pt x="8098" y="2144"/>
                    <a:pt x="7907" y="2144"/>
                  </a:cubicBezTo>
                  <a:lnTo>
                    <a:pt x="6835" y="2144"/>
                  </a:lnTo>
                  <a:lnTo>
                    <a:pt x="6835" y="1382"/>
                  </a:lnTo>
                  <a:lnTo>
                    <a:pt x="11289" y="1382"/>
                  </a:lnTo>
                  <a:cubicBezTo>
                    <a:pt x="11479" y="1382"/>
                    <a:pt x="11646" y="1215"/>
                    <a:pt x="11646" y="1025"/>
                  </a:cubicBezTo>
                  <a:lnTo>
                    <a:pt x="116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6"/>
            <p:cNvSpPr/>
            <p:nvPr/>
          </p:nvSpPr>
          <p:spPr>
            <a:xfrm>
              <a:off x="3431720" y="1437970"/>
              <a:ext cx="228272" cy="227414"/>
            </a:xfrm>
            <a:custGeom>
              <a:rect b="b" l="l" r="r" t="t"/>
              <a:pathLst>
                <a:path extrusionOk="0" h="6359" w="6383">
                  <a:moveTo>
                    <a:pt x="3191" y="2001"/>
                  </a:moveTo>
                  <a:cubicBezTo>
                    <a:pt x="3834" y="2001"/>
                    <a:pt x="4358" y="2525"/>
                    <a:pt x="4358" y="3168"/>
                  </a:cubicBezTo>
                  <a:cubicBezTo>
                    <a:pt x="4358" y="3810"/>
                    <a:pt x="3834" y="4358"/>
                    <a:pt x="3191" y="4358"/>
                  </a:cubicBezTo>
                  <a:lnTo>
                    <a:pt x="3168" y="4358"/>
                  </a:lnTo>
                  <a:cubicBezTo>
                    <a:pt x="2525" y="4334"/>
                    <a:pt x="2024" y="3810"/>
                    <a:pt x="2024" y="3168"/>
                  </a:cubicBezTo>
                  <a:cubicBezTo>
                    <a:pt x="2024" y="2548"/>
                    <a:pt x="2525" y="2024"/>
                    <a:pt x="3168" y="2001"/>
                  </a:cubicBezTo>
                  <a:close/>
                  <a:moveTo>
                    <a:pt x="2667" y="0"/>
                  </a:moveTo>
                  <a:cubicBezTo>
                    <a:pt x="2501" y="0"/>
                    <a:pt x="2358" y="119"/>
                    <a:pt x="2334" y="262"/>
                  </a:cubicBezTo>
                  <a:lnTo>
                    <a:pt x="2263" y="953"/>
                  </a:lnTo>
                  <a:lnTo>
                    <a:pt x="1739" y="524"/>
                  </a:lnTo>
                  <a:cubicBezTo>
                    <a:pt x="1682" y="479"/>
                    <a:pt x="1610" y="455"/>
                    <a:pt x="1537" y="455"/>
                  </a:cubicBezTo>
                  <a:cubicBezTo>
                    <a:pt x="1456" y="455"/>
                    <a:pt x="1373" y="485"/>
                    <a:pt x="1310" y="548"/>
                  </a:cubicBezTo>
                  <a:lnTo>
                    <a:pt x="548" y="1310"/>
                  </a:lnTo>
                  <a:cubicBezTo>
                    <a:pt x="453" y="1429"/>
                    <a:pt x="429" y="1596"/>
                    <a:pt x="548" y="1739"/>
                  </a:cubicBezTo>
                  <a:lnTo>
                    <a:pt x="953" y="2263"/>
                  </a:lnTo>
                  <a:lnTo>
                    <a:pt x="286" y="2334"/>
                  </a:lnTo>
                  <a:cubicBezTo>
                    <a:pt x="119" y="2334"/>
                    <a:pt x="0" y="2477"/>
                    <a:pt x="0" y="2644"/>
                  </a:cubicBezTo>
                  <a:lnTo>
                    <a:pt x="0" y="3715"/>
                  </a:lnTo>
                  <a:cubicBezTo>
                    <a:pt x="0" y="3882"/>
                    <a:pt x="119" y="4025"/>
                    <a:pt x="286" y="4025"/>
                  </a:cubicBezTo>
                  <a:lnTo>
                    <a:pt x="977" y="4096"/>
                  </a:lnTo>
                  <a:lnTo>
                    <a:pt x="548" y="4644"/>
                  </a:lnTo>
                  <a:cubicBezTo>
                    <a:pt x="453" y="4763"/>
                    <a:pt x="453" y="4954"/>
                    <a:pt x="572" y="5049"/>
                  </a:cubicBezTo>
                  <a:lnTo>
                    <a:pt x="1334" y="5811"/>
                  </a:lnTo>
                  <a:cubicBezTo>
                    <a:pt x="1397" y="5874"/>
                    <a:pt x="1473" y="5903"/>
                    <a:pt x="1552" y="5903"/>
                  </a:cubicBezTo>
                  <a:cubicBezTo>
                    <a:pt x="1622" y="5903"/>
                    <a:pt x="1695" y="5880"/>
                    <a:pt x="1763" y="5835"/>
                  </a:cubicBezTo>
                  <a:lnTo>
                    <a:pt x="2263" y="5430"/>
                  </a:lnTo>
                  <a:lnTo>
                    <a:pt x="2334" y="6073"/>
                  </a:lnTo>
                  <a:cubicBezTo>
                    <a:pt x="2358" y="6240"/>
                    <a:pt x="2501" y="6359"/>
                    <a:pt x="2667" y="6359"/>
                  </a:cubicBezTo>
                  <a:lnTo>
                    <a:pt x="3739" y="6359"/>
                  </a:lnTo>
                  <a:cubicBezTo>
                    <a:pt x="3906" y="6359"/>
                    <a:pt x="4025" y="6240"/>
                    <a:pt x="4049" y="6073"/>
                  </a:cubicBezTo>
                  <a:lnTo>
                    <a:pt x="4120" y="5406"/>
                  </a:lnTo>
                  <a:lnTo>
                    <a:pt x="4644" y="5835"/>
                  </a:lnTo>
                  <a:cubicBezTo>
                    <a:pt x="4712" y="5880"/>
                    <a:pt x="4784" y="5903"/>
                    <a:pt x="4855" y="5903"/>
                  </a:cubicBezTo>
                  <a:cubicBezTo>
                    <a:pt x="4934" y="5903"/>
                    <a:pt x="5010" y="5874"/>
                    <a:pt x="5073" y="5811"/>
                  </a:cubicBezTo>
                  <a:lnTo>
                    <a:pt x="5835" y="5049"/>
                  </a:lnTo>
                  <a:cubicBezTo>
                    <a:pt x="5954" y="4930"/>
                    <a:pt x="5954" y="4739"/>
                    <a:pt x="5859" y="4620"/>
                  </a:cubicBezTo>
                  <a:lnTo>
                    <a:pt x="5430" y="4096"/>
                  </a:lnTo>
                  <a:lnTo>
                    <a:pt x="6097" y="4025"/>
                  </a:lnTo>
                  <a:cubicBezTo>
                    <a:pt x="6263" y="4001"/>
                    <a:pt x="6383" y="3882"/>
                    <a:pt x="6383" y="3715"/>
                  </a:cubicBezTo>
                  <a:lnTo>
                    <a:pt x="6383" y="2644"/>
                  </a:lnTo>
                  <a:cubicBezTo>
                    <a:pt x="6383" y="2477"/>
                    <a:pt x="6263" y="2334"/>
                    <a:pt x="6097" y="2334"/>
                  </a:cubicBezTo>
                  <a:lnTo>
                    <a:pt x="5430" y="2239"/>
                  </a:lnTo>
                  <a:lnTo>
                    <a:pt x="5859" y="1715"/>
                  </a:lnTo>
                  <a:cubicBezTo>
                    <a:pt x="5954" y="1596"/>
                    <a:pt x="5954" y="1405"/>
                    <a:pt x="5835" y="1286"/>
                  </a:cubicBezTo>
                  <a:lnTo>
                    <a:pt x="5073" y="548"/>
                  </a:lnTo>
                  <a:cubicBezTo>
                    <a:pt x="5007" y="482"/>
                    <a:pt x="4920" y="446"/>
                    <a:pt x="4835" y="446"/>
                  </a:cubicBezTo>
                  <a:cubicBezTo>
                    <a:pt x="4766" y="446"/>
                    <a:pt x="4698" y="470"/>
                    <a:pt x="4644" y="524"/>
                  </a:cubicBezTo>
                  <a:lnTo>
                    <a:pt x="4120" y="929"/>
                  </a:lnTo>
                  <a:lnTo>
                    <a:pt x="4049" y="262"/>
                  </a:lnTo>
                  <a:cubicBezTo>
                    <a:pt x="4025" y="119"/>
                    <a:pt x="3906" y="0"/>
                    <a:pt x="37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56"/>
          <p:cNvGrpSpPr/>
          <p:nvPr/>
        </p:nvGrpSpPr>
        <p:grpSpPr>
          <a:xfrm rot="10800000">
            <a:off x="4431589" y="4464278"/>
            <a:ext cx="883262" cy="242091"/>
            <a:chOff x="2300350" y="2601250"/>
            <a:chExt cx="2275275" cy="623625"/>
          </a:xfrm>
        </p:grpSpPr>
        <p:sp>
          <p:nvSpPr>
            <p:cNvPr id="3849" name="Google Shape;3849;p5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56"/>
          <p:cNvGrpSpPr/>
          <p:nvPr/>
        </p:nvGrpSpPr>
        <p:grpSpPr>
          <a:xfrm>
            <a:off x="7865020" y="1077529"/>
            <a:ext cx="2297800" cy="271691"/>
            <a:chOff x="7805645" y="1077529"/>
            <a:chExt cx="2297800" cy="271691"/>
          </a:xfrm>
        </p:grpSpPr>
        <p:sp>
          <p:nvSpPr>
            <p:cNvPr id="3856" name="Google Shape;3856;p56"/>
            <p:cNvSpPr/>
            <p:nvPr/>
          </p:nvSpPr>
          <p:spPr>
            <a:xfrm flipH="1">
              <a:off x="8108745" y="128111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6"/>
            <p:cNvSpPr/>
            <p:nvPr/>
          </p:nvSpPr>
          <p:spPr>
            <a:xfrm flipH="1">
              <a:off x="7805645" y="1077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1" name="Shape 3861"/>
        <p:cNvGrpSpPr/>
        <p:nvPr/>
      </p:nvGrpSpPr>
      <p:grpSpPr>
        <a:xfrm>
          <a:off x="0" y="0"/>
          <a:ext cx="0" cy="0"/>
          <a:chOff x="0" y="0"/>
          <a:chExt cx="0" cy="0"/>
        </a:xfrm>
      </p:grpSpPr>
      <p:sp>
        <p:nvSpPr>
          <p:cNvPr id="3862" name="Google Shape;3862;p57"/>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ADVERTISING </a:t>
            </a:r>
            <a:r>
              <a:rPr lang="en">
                <a:solidFill>
                  <a:schemeClr val="accent2"/>
                </a:solidFill>
              </a:rPr>
              <a:t>&amp;</a:t>
            </a:r>
            <a:r>
              <a:rPr lang="en"/>
              <a:t> PROMOTION</a:t>
            </a:r>
            <a:endParaRPr/>
          </a:p>
        </p:txBody>
      </p:sp>
      <p:grpSp>
        <p:nvGrpSpPr>
          <p:cNvPr id="3863" name="Google Shape;3863;p57"/>
          <p:cNvGrpSpPr/>
          <p:nvPr/>
        </p:nvGrpSpPr>
        <p:grpSpPr>
          <a:xfrm>
            <a:off x="4286795" y="3740993"/>
            <a:ext cx="572712" cy="576070"/>
            <a:chOff x="6868295" y="2735942"/>
            <a:chExt cx="392672" cy="417351"/>
          </a:xfrm>
        </p:grpSpPr>
        <p:sp>
          <p:nvSpPr>
            <p:cNvPr id="3864" name="Google Shape;3864;p57"/>
            <p:cNvSpPr/>
            <p:nvPr/>
          </p:nvSpPr>
          <p:spPr>
            <a:xfrm>
              <a:off x="6938141" y="2915654"/>
              <a:ext cx="74136" cy="160144"/>
            </a:xfrm>
            <a:custGeom>
              <a:rect b="b" l="l" r="r" t="t"/>
              <a:pathLst>
                <a:path extrusionOk="0" h="4478" w="2073">
                  <a:moveTo>
                    <a:pt x="691" y="0"/>
                  </a:moveTo>
                  <a:lnTo>
                    <a:pt x="691" y="2524"/>
                  </a:lnTo>
                  <a:cubicBezTo>
                    <a:pt x="691" y="2905"/>
                    <a:pt x="382" y="3215"/>
                    <a:pt x="24" y="3215"/>
                  </a:cubicBezTo>
                  <a:lnTo>
                    <a:pt x="0" y="3215"/>
                  </a:lnTo>
                  <a:lnTo>
                    <a:pt x="1048" y="4477"/>
                  </a:lnTo>
                  <a:lnTo>
                    <a:pt x="2072" y="3215"/>
                  </a:lnTo>
                  <a:cubicBezTo>
                    <a:pt x="1882" y="3215"/>
                    <a:pt x="1715" y="3144"/>
                    <a:pt x="1572" y="3001"/>
                  </a:cubicBezTo>
                  <a:cubicBezTo>
                    <a:pt x="1453" y="2882"/>
                    <a:pt x="1382" y="2715"/>
                    <a:pt x="1382" y="2524"/>
                  </a:cubicBezTo>
                  <a:lnTo>
                    <a:pt x="1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7"/>
            <p:cNvSpPr/>
            <p:nvPr/>
          </p:nvSpPr>
          <p:spPr>
            <a:xfrm>
              <a:off x="7116996" y="2923308"/>
              <a:ext cx="74136" cy="160144"/>
            </a:xfrm>
            <a:custGeom>
              <a:rect b="b" l="l" r="r" t="t"/>
              <a:pathLst>
                <a:path extrusionOk="0" h="4478" w="2073">
                  <a:moveTo>
                    <a:pt x="1025" y="0"/>
                  </a:moveTo>
                  <a:lnTo>
                    <a:pt x="1" y="1263"/>
                  </a:lnTo>
                  <a:cubicBezTo>
                    <a:pt x="191" y="1263"/>
                    <a:pt x="358" y="1334"/>
                    <a:pt x="501" y="1477"/>
                  </a:cubicBezTo>
                  <a:cubicBezTo>
                    <a:pt x="620" y="1596"/>
                    <a:pt x="691" y="1763"/>
                    <a:pt x="691" y="1953"/>
                  </a:cubicBezTo>
                  <a:lnTo>
                    <a:pt x="691" y="4478"/>
                  </a:lnTo>
                  <a:lnTo>
                    <a:pt x="1382" y="4478"/>
                  </a:lnTo>
                  <a:lnTo>
                    <a:pt x="1382" y="1953"/>
                  </a:lnTo>
                  <a:cubicBezTo>
                    <a:pt x="1382" y="1572"/>
                    <a:pt x="1691" y="1263"/>
                    <a:pt x="2049" y="1263"/>
                  </a:cubicBezTo>
                  <a:lnTo>
                    <a:pt x="2072" y="1263"/>
                  </a:lnTo>
                  <a:lnTo>
                    <a:pt x="10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7"/>
            <p:cNvSpPr/>
            <p:nvPr/>
          </p:nvSpPr>
          <p:spPr>
            <a:xfrm>
              <a:off x="6868295" y="2826209"/>
              <a:ext cx="392672" cy="327084"/>
            </a:xfrm>
            <a:custGeom>
              <a:rect b="b" l="l" r="r" t="t"/>
              <a:pathLst>
                <a:path extrusionOk="0" h="9146" w="10980">
                  <a:moveTo>
                    <a:pt x="3668" y="1810"/>
                  </a:moveTo>
                  <a:cubicBezTo>
                    <a:pt x="3859" y="1810"/>
                    <a:pt x="4025" y="1977"/>
                    <a:pt x="4025" y="2168"/>
                  </a:cubicBezTo>
                  <a:lnTo>
                    <a:pt x="4025" y="5025"/>
                  </a:lnTo>
                  <a:lnTo>
                    <a:pt x="4740" y="5025"/>
                  </a:lnTo>
                  <a:cubicBezTo>
                    <a:pt x="5026" y="5025"/>
                    <a:pt x="5192" y="5359"/>
                    <a:pt x="5002" y="5573"/>
                  </a:cubicBezTo>
                  <a:lnTo>
                    <a:pt x="3263" y="7740"/>
                  </a:lnTo>
                  <a:cubicBezTo>
                    <a:pt x="3192" y="7824"/>
                    <a:pt x="3091" y="7865"/>
                    <a:pt x="2989" y="7865"/>
                  </a:cubicBezTo>
                  <a:cubicBezTo>
                    <a:pt x="2888" y="7865"/>
                    <a:pt x="2787" y="7824"/>
                    <a:pt x="2716" y="7740"/>
                  </a:cubicBezTo>
                  <a:lnTo>
                    <a:pt x="977" y="5573"/>
                  </a:lnTo>
                  <a:cubicBezTo>
                    <a:pt x="810" y="5359"/>
                    <a:pt x="953" y="5025"/>
                    <a:pt x="1239" y="5025"/>
                  </a:cubicBezTo>
                  <a:lnTo>
                    <a:pt x="1977" y="5025"/>
                  </a:lnTo>
                  <a:lnTo>
                    <a:pt x="1977" y="2168"/>
                  </a:lnTo>
                  <a:cubicBezTo>
                    <a:pt x="1977" y="1977"/>
                    <a:pt x="2120" y="1810"/>
                    <a:pt x="2311" y="1810"/>
                  </a:cubicBezTo>
                  <a:close/>
                  <a:moveTo>
                    <a:pt x="7990" y="1828"/>
                  </a:moveTo>
                  <a:cubicBezTo>
                    <a:pt x="8092" y="1828"/>
                    <a:pt x="8193" y="1870"/>
                    <a:pt x="8264" y="1953"/>
                  </a:cubicBezTo>
                  <a:lnTo>
                    <a:pt x="10003" y="4120"/>
                  </a:lnTo>
                  <a:cubicBezTo>
                    <a:pt x="10169" y="4335"/>
                    <a:pt x="10027" y="4668"/>
                    <a:pt x="9741" y="4668"/>
                  </a:cubicBezTo>
                  <a:lnTo>
                    <a:pt x="9003" y="4668"/>
                  </a:lnTo>
                  <a:lnTo>
                    <a:pt x="9003" y="7526"/>
                  </a:lnTo>
                  <a:cubicBezTo>
                    <a:pt x="9003" y="7716"/>
                    <a:pt x="8860" y="7883"/>
                    <a:pt x="8669" y="7883"/>
                  </a:cubicBezTo>
                  <a:lnTo>
                    <a:pt x="7312" y="7883"/>
                  </a:lnTo>
                  <a:cubicBezTo>
                    <a:pt x="7121" y="7883"/>
                    <a:pt x="6955" y="7716"/>
                    <a:pt x="6955" y="7526"/>
                  </a:cubicBezTo>
                  <a:lnTo>
                    <a:pt x="6955" y="4668"/>
                  </a:lnTo>
                  <a:lnTo>
                    <a:pt x="6240" y="4668"/>
                  </a:lnTo>
                  <a:cubicBezTo>
                    <a:pt x="5954" y="4668"/>
                    <a:pt x="5788" y="4335"/>
                    <a:pt x="5978" y="4120"/>
                  </a:cubicBezTo>
                  <a:lnTo>
                    <a:pt x="7717" y="1953"/>
                  </a:lnTo>
                  <a:cubicBezTo>
                    <a:pt x="7788" y="1870"/>
                    <a:pt x="7889" y="1828"/>
                    <a:pt x="7990" y="1828"/>
                  </a:cubicBezTo>
                  <a:close/>
                  <a:moveTo>
                    <a:pt x="6359" y="1"/>
                  </a:moveTo>
                  <a:cubicBezTo>
                    <a:pt x="6169" y="1"/>
                    <a:pt x="5978" y="48"/>
                    <a:pt x="5835" y="167"/>
                  </a:cubicBezTo>
                  <a:lnTo>
                    <a:pt x="5383" y="525"/>
                  </a:lnTo>
                  <a:cubicBezTo>
                    <a:pt x="5097" y="763"/>
                    <a:pt x="4716" y="906"/>
                    <a:pt x="4335" y="906"/>
                  </a:cubicBezTo>
                  <a:lnTo>
                    <a:pt x="1" y="906"/>
                  </a:lnTo>
                  <a:lnTo>
                    <a:pt x="1" y="8788"/>
                  </a:lnTo>
                  <a:cubicBezTo>
                    <a:pt x="1" y="8979"/>
                    <a:pt x="144" y="9145"/>
                    <a:pt x="334" y="9145"/>
                  </a:cubicBezTo>
                  <a:lnTo>
                    <a:pt x="10646" y="9145"/>
                  </a:lnTo>
                  <a:cubicBezTo>
                    <a:pt x="10836" y="9145"/>
                    <a:pt x="10979" y="8979"/>
                    <a:pt x="10979" y="8788"/>
                  </a:cubicBezTo>
                  <a:lnTo>
                    <a:pt x="109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7"/>
            <p:cNvSpPr/>
            <p:nvPr/>
          </p:nvSpPr>
          <p:spPr>
            <a:xfrm>
              <a:off x="6868295" y="2735942"/>
              <a:ext cx="392672" cy="97953"/>
            </a:xfrm>
            <a:custGeom>
              <a:rect b="b" l="l" r="r" t="t"/>
              <a:pathLst>
                <a:path extrusionOk="0" h="2739" w="10980">
                  <a:moveTo>
                    <a:pt x="1382" y="1024"/>
                  </a:moveTo>
                  <a:cubicBezTo>
                    <a:pt x="1572" y="1024"/>
                    <a:pt x="1715" y="1191"/>
                    <a:pt x="1715" y="1382"/>
                  </a:cubicBezTo>
                  <a:cubicBezTo>
                    <a:pt x="1715" y="1572"/>
                    <a:pt x="1572" y="1715"/>
                    <a:pt x="1382" y="1715"/>
                  </a:cubicBezTo>
                  <a:cubicBezTo>
                    <a:pt x="1191" y="1715"/>
                    <a:pt x="1049" y="1572"/>
                    <a:pt x="1049" y="1382"/>
                  </a:cubicBezTo>
                  <a:cubicBezTo>
                    <a:pt x="1049" y="1191"/>
                    <a:pt x="1191" y="1024"/>
                    <a:pt x="1382" y="1024"/>
                  </a:cubicBezTo>
                  <a:close/>
                  <a:moveTo>
                    <a:pt x="2739" y="1024"/>
                  </a:moveTo>
                  <a:cubicBezTo>
                    <a:pt x="2930" y="1024"/>
                    <a:pt x="3073" y="1191"/>
                    <a:pt x="3073" y="1382"/>
                  </a:cubicBezTo>
                  <a:cubicBezTo>
                    <a:pt x="3097" y="1572"/>
                    <a:pt x="2930" y="1715"/>
                    <a:pt x="2739" y="1715"/>
                  </a:cubicBezTo>
                  <a:cubicBezTo>
                    <a:pt x="2549" y="1715"/>
                    <a:pt x="2406" y="1572"/>
                    <a:pt x="2406" y="1382"/>
                  </a:cubicBezTo>
                  <a:cubicBezTo>
                    <a:pt x="2406" y="1191"/>
                    <a:pt x="2549" y="1024"/>
                    <a:pt x="2739" y="1024"/>
                  </a:cubicBezTo>
                  <a:close/>
                  <a:moveTo>
                    <a:pt x="4097" y="1024"/>
                  </a:moveTo>
                  <a:cubicBezTo>
                    <a:pt x="4287" y="1024"/>
                    <a:pt x="4454" y="1191"/>
                    <a:pt x="4454" y="1382"/>
                  </a:cubicBezTo>
                  <a:cubicBezTo>
                    <a:pt x="4454" y="1572"/>
                    <a:pt x="4287" y="1715"/>
                    <a:pt x="4097" y="1715"/>
                  </a:cubicBezTo>
                  <a:cubicBezTo>
                    <a:pt x="3930" y="1715"/>
                    <a:pt x="3763" y="1572"/>
                    <a:pt x="3763" y="1382"/>
                  </a:cubicBezTo>
                  <a:cubicBezTo>
                    <a:pt x="3763" y="1191"/>
                    <a:pt x="3930" y="1024"/>
                    <a:pt x="4097" y="1024"/>
                  </a:cubicBezTo>
                  <a:close/>
                  <a:moveTo>
                    <a:pt x="334" y="0"/>
                  </a:moveTo>
                  <a:cubicBezTo>
                    <a:pt x="144" y="0"/>
                    <a:pt x="1" y="167"/>
                    <a:pt x="1" y="357"/>
                  </a:cubicBezTo>
                  <a:lnTo>
                    <a:pt x="1" y="2739"/>
                  </a:lnTo>
                  <a:lnTo>
                    <a:pt x="4335" y="2739"/>
                  </a:lnTo>
                  <a:cubicBezTo>
                    <a:pt x="4573" y="2739"/>
                    <a:pt x="4787" y="2667"/>
                    <a:pt x="4978" y="2525"/>
                  </a:cubicBezTo>
                  <a:lnTo>
                    <a:pt x="5407" y="2167"/>
                  </a:lnTo>
                  <a:cubicBezTo>
                    <a:pt x="5669" y="1953"/>
                    <a:pt x="6026" y="1834"/>
                    <a:pt x="6359" y="1834"/>
                  </a:cubicBezTo>
                  <a:lnTo>
                    <a:pt x="10979" y="1834"/>
                  </a:lnTo>
                  <a:lnTo>
                    <a:pt x="10979" y="357"/>
                  </a:lnTo>
                  <a:cubicBezTo>
                    <a:pt x="10979" y="167"/>
                    <a:pt x="10836" y="0"/>
                    <a:pt x="106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57"/>
          <p:cNvGrpSpPr/>
          <p:nvPr/>
        </p:nvGrpSpPr>
        <p:grpSpPr>
          <a:xfrm>
            <a:off x="5337099" y="1512000"/>
            <a:ext cx="2418306" cy="920698"/>
            <a:chOff x="5337099" y="1512000"/>
            <a:chExt cx="2418306" cy="920698"/>
          </a:xfrm>
        </p:grpSpPr>
        <p:sp>
          <p:nvSpPr>
            <p:cNvPr id="3869" name="Google Shape;3869;p57"/>
            <p:cNvSpPr/>
            <p:nvPr/>
          </p:nvSpPr>
          <p:spPr>
            <a:xfrm>
              <a:off x="5337105" y="1512000"/>
              <a:ext cx="24183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Advertising</a:t>
              </a:r>
              <a:endParaRPr b="1" sz="1800">
                <a:solidFill>
                  <a:schemeClr val="lt1"/>
                </a:solidFill>
                <a:latin typeface="Exo"/>
                <a:ea typeface="Exo"/>
                <a:cs typeface="Exo"/>
                <a:sym typeface="Exo"/>
              </a:endParaRPr>
            </a:p>
          </p:txBody>
        </p:sp>
        <p:sp>
          <p:nvSpPr>
            <p:cNvPr id="3870" name="Google Shape;3870;p57"/>
            <p:cNvSpPr txBox="1"/>
            <p:nvPr/>
          </p:nvSpPr>
          <p:spPr>
            <a:xfrm>
              <a:off x="5337099" y="1970998"/>
              <a:ext cx="2418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Mercury is the closest planet to the Sun</a:t>
              </a:r>
              <a:endParaRPr>
                <a:solidFill>
                  <a:schemeClr val="lt1"/>
                </a:solidFill>
                <a:latin typeface="PT Sans"/>
                <a:ea typeface="PT Sans"/>
                <a:cs typeface="PT Sans"/>
                <a:sym typeface="PT Sans"/>
              </a:endParaRPr>
            </a:p>
          </p:txBody>
        </p:sp>
      </p:grpSp>
      <p:grpSp>
        <p:nvGrpSpPr>
          <p:cNvPr id="3871" name="Google Shape;3871;p57"/>
          <p:cNvGrpSpPr/>
          <p:nvPr/>
        </p:nvGrpSpPr>
        <p:grpSpPr>
          <a:xfrm>
            <a:off x="1410051" y="2539475"/>
            <a:ext cx="2418306" cy="920700"/>
            <a:chOff x="1410051" y="2539475"/>
            <a:chExt cx="2418306" cy="920700"/>
          </a:xfrm>
        </p:grpSpPr>
        <p:sp>
          <p:nvSpPr>
            <p:cNvPr id="3872" name="Google Shape;3872;p57"/>
            <p:cNvSpPr/>
            <p:nvPr/>
          </p:nvSpPr>
          <p:spPr>
            <a:xfrm>
              <a:off x="1410057" y="2539475"/>
              <a:ext cx="24183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PR</a:t>
              </a:r>
              <a:endParaRPr b="1" sz="1800">
                <a:solidFill>
                  <a:schemeClr val="lt1"/>
                </a:solidFill>
                <a:latin typeface="Exo"/>
                <a:ea typeface="Exo"/>
                <a:cs typeface="Exo"/>
                <a:sym typeface="Exo"/>
              </a:endParaRPr>
            </a:p>
          </p:txBody>
        </p:sp>
        <p:sp>
          <p:nvSpPr>
            <p:cNvPr id="3873" name="Google Shape;3873;p57"/>
            <p:cNvSpPr txBox="1"/>
            <p:nvPr/>
          </p:nvSpPr>
          <p:spPr>
            <a:xfrm>
              <a:off x="1410051" y="2998475"/>
              <a:ext cx="2418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Mars is actually a cold place, it's full of iron oxide dust</a:t>
              </a:r>
              <a:endParaRPr>
                <a:solidFill>
                  <a:schemeClr val="lt1"/>
                </a:solidFill>
                <a:latin typeface="PT Sans"/>
                <a:ea typeface="PT Sans"/>
                <a:cs typeface="PT Sans"/>
                <a:sym typeface="PT Sans"/>
              </a:endParaRPr>
            </a:p>
          </p:txBody>
        </p:sp>
      </p:grpSp>
      <p:grpSp>
        <p:nvGrpSpPr>
          <p:cNvPr id="3874" name="Google Shape;3874;p57"/>
          <p:cNvGrpSpPr/>
          <p:nvPr/>
        </p:nvGrpSpPr>
        <p:grpSpPr>
          <a:xfrm>
            <a:off x="5337099" y="3568679"/>
            <a:ext cx="2418306" cy="920698"/>
            <a:chOff x="5337099" y="3568679"/>
            <a:chExt cx="2418306" cy="920698"/>
          </a:xfrm>
        </p:grpSpPr>
        <p:sp>
          <p:nvSpPr>
            <p:cNvPr id="3875" name="Google Shape;3875;p57"/>
            <p:cNvSpPr/>
            <p:nvPr/>
          </p:nvSpPr>
          <p:spPr>
            <a:xfrm>
              <a:off x="5337105" y="3568679"/>
              <a:ext cx="24183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Online</a:t>
              </a:r>
              <a:endParaRPr b="1" sz="1800">
                <a:solidFill>
                  <a:schemeClr val="lt1"/>
                </a:solidFill>
                <a:latin typeface="Exo"/>
                <a:ea typeface="Exo"/>
                <a:cs typeface="Exo"/>
                <a:sym typeface="Exo"/>
              </a:endParaRPr>
            </a:p>
          </p:txBody>
        </p:sp>
        <p:sp>
          <p:nvSpPr>
            <p:cNvPr id="3876" name="Google Shape;3876;p57"/>
            <p:cNvSpPr txBox="1"/>
            <p:nvPr/>
          </p:nvSpPr>
          <p:spPr>
            <a:xfrm>
              <a:off x="5337099" y="4027677"/>
              <a:ext cx="2418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Venus is the second planet from the Sun</a:t>
              </a:r>
              <a:endParaRPr>
                <a:solidFill>
                  <a:schemeClr val="lt1"/>
                </a:solidFill>
                <a:latin typeface="PT Sans"/>
                <a:ea typeface="PT Sans"/>
                <a:cs typeface="PT Sans"/>
                <a:sym typeface="PT Sans"/>
              </a:endParaRPr>
            </a:p>
          </p:txBody>
        </p:sp>
      </p:grpSp>
      <p:grpSp>
        <p:nvGrpSpPr>
          <p:cNvPr id="3877" name="Google Shape;3877;p57"/>
          <p:cNvGrpSpPr/>
          <p:nvPr/>
        </p:nvGrpSpPr>
        <p:grpSpPr>
          <a:xfrm>
            <a:off x="4286803" y="1703904"/>
            <a:ext cx="572697" cy="536891"/>
            <a:chOff x="4456875" y="2635825"/>
            <a:chExt cx="481825" cy="451700"/>
          </a:xfrm>
        </p:grpSpPr>
        <p:sp>
          <p:nvSpPr>
            <p:cNvPr id="3878" name="Google Shape;3878;p5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9" name="Google Shape;3879;p5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0" name="Google Shape;3880;p5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1" name="Google Shape;3881;p5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2" name="Google Shape;3882;p5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3" name="Google Shape;3883;p5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84" name="Google Shape;3884;p57"/>
          <p:cNvGrpSpPr/>
          <p:nvPr/>
        </p:nvGrpSpPr>
        <p:grpSpPr>
          <a:xfrm>
            <a:off x="4286805" y="2712755"/>
            <a:ext cx="572693" cy="574140"/>
            <a:chOff x="-61784125" y="3377700"/>
            <a:chExt cx="316650" cy="317450"/>
          </a:xfrm>
        </p:grpSpPr>
        <p:sp>
          <p:nvSpPr>
            <p:cNvPr id="3885" name="Google Shape;3885;p5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57"/>
          <p:cNvGrpSpPr/>
          <p:nvPr/>
        </p:nvGrpSpPr>
        <p:grpSpPr>
          <a:xfrm>
            <a:off x="2033998" y="1704740"/>
            <a:ext cx="883262" cy="242091"/>
            <a:chOff x="2300350" y="2601250"/>
            <a:chExt cx="2275275" cy="623625"/>
          </a:xfrm>
        </p:grpSpPr>
        <p:sp>
          <p:nvSpPr>
            <p:cNvPr id="3893" name="Google Shape;3893;p5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57"/>
          <p:cNvGrpSpPr/>
          <p:nvPr/>
        </p:nvGrpSpPr>
        <p:grpSpPr>
          <a:xfrm>
            <a:off x="7796595" y="2826991"/>
            <a:ext cx="2297800" cy="313751"/>
            <a:chOff x="7796595" y="2826991"/>
            <a:chExt cx="2297800" cy="313751"/>
          </a:xfrm>
        </p:grpSpPr>
        <p:sp>
          <p:nvSpPr>
            <p:cNvPr id="3900" name="Google Shape;3900;p57"/>
            <p:cNvSpPr/>
            <p:nvPr/>
          </p:nvSpPr>
          <p:spPr>
            <a:xfrm flipH="1">
              <a:off x="8099695" y="3072643"/>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7"/>
            <p:cNvSpPr/>
            <p:nvPr/>
          </p:nvSpPr>
          <p:spPr>
            <a:xfrm flipH="1">
              <a:off x="7796595" y="28269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57"/>
          <p:cNvGrpSpPr/>
          <p:nvPr/>
        </p:nvGrpSpPr>
        <p:grpSpPr>
          <a:xfrm rot="5400000">
            <a:off x="2878600" y="3676275"/>
            <a:ext cx="98902" cy="553090"/>
            <a:chOff x="4898850" y="4820550"/>
            <a:chExt cx="98902" cy="553090"/>
          </a:xfrm>
        </p:grpSpPr>
        <p:sp>
          <p:nvSpPr>
            <p:cNvPr id="3903" name="Google Shape;3903;p5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57"/>
          <p:cNvGrpSpPr/>
          <p:nvPr/>
        </p:nvGrpSpPr>
        <p:grpSpPr>
          <a:xfrm rot="-5400000">
            <a:off x="86414" y="2740003"/>
            <a:ext cx="883262" cy="242091"/>
            <a:chOff x="2300350" y="2601250"/>
            <a:chExt cx="2275275" cy="623625"/>
          </a:xfrm>
        </p:grpSpPr>
        <p:sp>
          <p:nvSpPr>
            <p:cNvPr id="3909" name="Google Shape;3909;p5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5" name="Google Shape;3915;p57"/>
          <p:cNvGrpSpPr/>
          <p:nvPr/>
        </p:nvGrpSpPr>
        <p:grpSpPr>
          <a:xfrm rot="5400000">
            <a:off x="5965850" y="2724137"/>
            <a:ext cx="98902" cy="553090"/>
            <a:chOff x="4898850" y="4820550"/>
            <a:chExt cx="98902" cy="553090"/>
          </a:xfrm>
        </p:grpSpPr>
        <p:sp>
          <p:nvSpPr>
            <p:cNvPr id="3916" name="Google Shape;3916;p5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4" name="Shape 3924"/>
        <p:cNvGrpSpPr/>
        <p:nvPr/>
      </p:nvGrpSpPr>
      <p:grpSpPr>
        <a:xfrm>
          <a:off x="0" y="0"/>
          <a:ext cx="0" cy="0"/>
          <a:chOff x="0" y="0"/>
          <a:chExt cx="0" cy="0"/>
        </a:xfrm>
      </p:grpSpPr>
      <p:sp>
        <p:nvSpPr>
          <p:cNvPr id="3925" name="Google Shape;3925;p58"/>
          <p:cNvSpPr txBox="1"/>
          <p:nvPr>
            <p:ph type="title"/>
          </p:nvPr>
        </p:nvSpPr>
        <p:spPr>
          <a:xfrm>
            <a:off x="1208500" y="2089070"/>
            <a:ext cx="67269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MANAGEMENT PLAN</a:t>
            </a:r>
            <a:endParaRPr/>
          </a:p>
        </p:txBody>
      </p:sp>
      <p:sp>
        <p:nvSpPr>
          <p:cNvPr id="3926" name="Google Shape;3926;p58"/>
          <p:cNvSpPr txBox="1"/>
          <p:nvPr>
            <p:ph idx="1" type="subTitle"/>
          </p:nvPr>
        </p:nvSpPr>
        <p:spPr>
          <a:xfrm>
            <a:off x="1208650" y="3054420"/>
            <a:ext cx="6726900" cy="92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3927" name="Google Shape;3927;p58"/>
          <p:cNvSpPr txBox="1"/>
          <p:nvPr>
            <p:ph idx="2" type="title"/>
          </p:nvPr>
        </p:nvSpPr>
        <p:spPr>
          <a:xfrm>
            <a:off x="3132450" y="1168380"/>
            <a:ext cx="2879100" cy="92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3928" name="Google Shape;3928;p58"/>
          <p:cNvGrpSpPr/>
          <p:nvPr/>
        </p:nvGrpSpPr>
        <p:grpSpPr>
          <a:xfrm flipH="1" rot="5400000">
            <a:off x="5489296" y="55862"/>
            <a:ext cx="1823016" cy="296643"/>
            <a:chOff x="7857346" y="3902355"/>
            <a:chExt cx="1823016" cy="296643"/>
          </a:xfrm>
        </p:grpSpPr>
        <p:sp>
          <p:nvSpPr>
            <p:cNvPr id="3929" name="Google Shape;3929;p5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8"/>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8"/>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8"/>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58"/>
          <p:cNvGrpSpPr/>
          <p:nvPr/>
        </p:nvGrpSpPr>
        <p:grpSpPr>
          <a:xfrm>
            <a:off x="1827567" y="1274816"/>
            <a:ext cx="1105976" cy="133969"/>
            <a:chOff x="8183182" y="663852"/>
            <a:chExt cx="1475028" cy="178673"/>
          </a:xfrm>
        </p:grpSpPr>
        <p:grpSp>
          <p:nvGrpSpPr>
            <p:cNvPr id="3936" name="Google Shape;3936;p58"/>
            <p:cNvGrpSpPr/>
            <p:nvPr/>
          </p:nvGrpSpPr>
          <p:grpSpPr>
            <a:xfrm>
              <a:off x="8183182" y="774425"/>
              <a:ext cx="1178025" cy="68100"/>
              <a:chOff x="2024450" y="204150"/>
              <a:chExt cx="1178025" cy="68100"/>
            </a:xfrm>
          </p:grpSpPr>
          <p:sp>
            <p:nvSpPr>
              <p:cNvPr id="3937" name="Google Shape;3937;p5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58"/>
            <p:cNvGrpSpPr/>
            <p:nvPr/>
          </p:nvGrpSpPr>
          <p:grpSpPr>
            <a:xfrm>
              <a:off x="8480185" y="663852"/>
              <a:ext cx="1178025" cy="68100"/>
              <a:chOff x="2024450" y="204150"/>
              <a:chExt cx="1178025" cy="68100"/>
            </a:xfrm>
          </p:grpSpPr>
          <p:sp>
            <p:nvSpPr>
              <p:cNvPr id="3948" name="Google Shape;3948;p5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8" name="Google Shape;3958;p58"/>
          <p:cNvGrpSpPr/>
          <p:nvPr/>
        </p:nvGrpSpPr>
        <p:grpSpPr>
          <a:xfrm rot="5400000">
            <a:off x="2554975" y="4127250"/>
            <a:ext cx="98902" cy="553090"/>
            <a:chOff x="4898850" y="4820550"/>
            <a:chExt cx="98902" cy="553090"/>
          </a:xfrm>
        </p:grpSpPr>
        <p:sp>
          <p:nvSpPr>
            <p:cNvPr id="3959" name="Google Shape;3959;p5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58"/>
          <p:cNvGrpSpPr/>
          <p:nvPr/>
        </p:nvGrpSpPr>
        <p:grpSpPr>
          <a:xfrm rot="5400000">
            <a:off x="4027600" y="367000"/>
            <a:ext cx="98902" cy="553090"/>
            <a:chOff x="4898850" y="4820550"/>
            <a:chExt cx="98902" cy="553090"/>
          </a:xfrm>
        </p:grpSpPr>
        <p:sp>
          <p:nvSpPr>
            <p:cNvPr id="3965" name="Google Shape;3965;p5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3" name="Shape 3973"/>
        <p:cNvGrpSpPr/>
        <p:nvPr/>
      </p:nvGrpSpPr>
      <p:grpSpPr>
        <a:xfrm>
          <a:off x="0" y="0"/>
          <a:ext cx="0" cy="0"/>
          <a:chOff x="0" y="0"/>
          <a:chExt cx="0" cy="0"/>
        </a:xfrm>
      </p:grpSpPr>
      <p:sp>
        <p:nvSpPr>
          <p:cNvPr id="3974" name="Google Shape;3974;p59"/>
          <p:cNvSpPr txBox="1"/>
          <p:nvPr>
            <p:ph idx="8"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accent2"/>
                </a:solidFill>
              </a:rPr>
              <a:t>TEAM</a:t>
            </a:r>
            <a:endParaRPr>
              <a:solidFill>
                <a:schemeClr val="accent2"/>
              </a:solidFill>
            </a:endParaRPr>
          </a:p>
        </p:txBody>
      </p:sp>
      <p:sp>
        <p:nvSpPr>
          <p:cNvPr id="3975" name="Google Shape;3975;p59"/>
          <p:cNvSpPr txBox="1"/>
          <p:nvPr>
            <p:ph type="title"/>
          </p:nvPr>
        </p:nvSpPr>
        <p:spPr>
          <a:xfrm>
            <a:off x="2246574" y="1636039"/>
            <a:ext cx="20193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Susan Bones</a:t>
            </a:r>
            <a:endParaRPr/>
          </a:p>
        </p:txBody>
      </p:sp>
      <p:sp>
        <p:nvSpPr>
          <p:cNvPr id="3976" name="Google Shape;3976;p59"/>
          <p:cNvSpPr txBox="1"/>
          <p:nvPr>
            <p:ph idx="1" type="subTitle"/>
          </p:nvPr>
        </p:nvSpPr>
        <p:spPr>
          <a:xfrm>
            <a:off x="2123424" y="2032039"/>
            <a:ext cx="2265600" cy="5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3977" name="Google Shape;3977;p59"/>
          <p:cNvSpPr txBox="1"/>
          <p:nvPr>
            <p:ph idx="2" type="title"/>
          </p:nvPr>
        </p:nvSpPr>
        <p:spPr>
          <a:xfrm>
            <a:off x="6172578" y="1636039"/>
            <a:ext cx="20193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Lee Parker</a:t>
            </a:r>
            <a:endParaRPr/>
          </a:p>
        </p:txBody>
      </p:sp>
      <p:sp>
        <p:nvSpPr>
          <p:cNvPr id="3978" name="Google Shape;3978;p59"/>
          <p:cNvSpPr txBox="1"/>
          <p:nvPr>
            <p:ph idx="3" type="subTitle"/>
          </p:nvPr>
        </p:nvSpPr>
        <p:spPr>
          <a:xfrm>
            <a:off x="6049428" y="2032039"/>
            <a:ext cx="2265600" cy="5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3979" name="Google Shape;3979;p59"/>
          <p:cNvSpPr txBox="1"/>
          <p:nvPr>
            <p:ph idx="4" type="title"/>
          </p:nvPr>
        </p:nvSpPr>
        <p:spPr>
          <a:xfrm>
            <a:off x="2204274" y="3315400"/>
            <a:ext cx="21039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3980" name="Google Shape;3980;p59"/>
          <p:cNvSpPr txBox="1"/>
          <p:nvPr>
            <p:ph idx="5" type="subTitle"/>
          </p:nvPr>
        </p:nvSpPr>
        <p:spPr>
          <a:xfrm>
            <a:off x="2123424" y="3711400"/>
            <a:ext cx="2265600" cy="5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3981" name="Google Shape;3981;p59"/>
          <p:cNvSpPr txBox="1"/>
          <p:nvPr>
            <p:ph idx="6" type="title"/>
          </p:nvPr>
        </p:nvSpPr>
        <p:spPr>
          <a:xfrm>
            <a:off x="6172578" y="3315400"/>
            <a:ext cx="20193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Lea Patterson</a:t>
            </a:r>
            <a:endParaRPr/>
          </a:p>
        </p:txBody>
      </p:sp>
      <p:sp>
        <p:nvSpPr>
          <p:cNvPr id="3982" name="Google Shape;3982;p59"/>
          <p:cNvSpPr txBox="1"/>
          <p:nvPr>
            <p:ph idx="7" type="subTitle"/>
          </p:nvPr>
        </p:nvSpPr>
        <p:spPr>
          <a:xfrm>
            <a:off x="6049428" y="3711400"/>
            <a:ext cx="2265600" cy="5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pic>
        <p:nvPicPr>
          <p:cNvPr id="3983" name="Google Shape;3983;p59"/>
          <p:cNvPicPr preferRelativeResize="0"/>
          <p:nvPr/>
        </p:nvPicPr>
        <p:blipFill rotWithShape="1">
          <a:blip r:embed="rId3">
            <a:alphaModFix/>
          </a:blip>
          <a:srcRect b="0" l="16874" r="16874" t="0"/>
          <a:stretch/>
        </p:blipFill>
        <p:spPr>
          <a:xfrm>
            <a:off x="831850" y="1465041"/>
            <a:ext cx="12069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pic>
        <p:nvPicPr>
          <p:cNvPr id="3984" name="Google Shape;3984;p59"/>
          <p:cNvPicPr preferRelativeResize="0"/>
          <p:nvPr/>
        </p:nvPicPr>
        <p:blipFill rotWithShape="1">
          <a:blip r:embed="rId4">
            <a:alphaModFix/>
          </a:blip>
          <a:srcRect b="0" l="16874" r="16874" t="0"/>
          <a:stretch/>
        </p:blipFill>
        <p:spPr>
          <a:xfrm>
            <a:off x="831850" y="3145299"/>
            <a:ext cx="12069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pic>
        <p:nvPicPr>
          <p:cNvPr id="3985" name="Google Shape;3985;p59"/>
          <p:cNvPicPr preferRelativeResize="0"/>
          <p:nvPr/>
        </p:nvPicPr>
        <p:blipFill rotWithShape="1">
          <a:blip r:embed="rId5">
            <a:alphaModFix/>
          </a:blip>
          <a:srcRect b="0" l="16874" r="16874" t="0"/>
          <a:stretch/>
        </p:blipFill>
        <p:spPr>
          <a:xfrm>
            <a:off x="4766950" y="1465041"/>
            <a:ext cx="12069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pic>
        <p:nvPicPr>
          <p:cNvPr id="3986" name="Google Shape;3986;p59"/>
          <p:cNvPicPr preferRelativeResize="0"/>
          <p:nvPr/>
        </p:nvPicPr>
        <p:blipFill rotWithShape="1">
          <a:blip r:embed="rId6">
            <a:alphaModFix/>
          </a:blip>
          <a:srcRect b="0" l="16874" r="16874" t="0"/>
          <a:stretch/>
        </p:blipFill>
        <p:spPr>
          <a:xfrm>
            <a:off x="4766950" y="3145299"/>
            <a:ext cx="12069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grpSp>
        <p:nvGrpSpPr>
          <p:cNvPr id="3987" name="Google Shape;3987;p59"/>
          <p:cNvGrpSpPr/>
          <p:nvPr/>
        </p:nvGrpSpPr>
        <p:grpSpPr>
          <a:xfrm rot="10800000">
            <a:off x="3173864" y="4502492"/>
            <a:ext cx="883262" cy="242091"/>
            <a:chOff x="2300350" y="2601250"/>
            <a:chExt cx="2275275" cy="623625"/>
          </a:xfrm>
        </p:grpSpPr>
        <p:sp>
          <p:nvSpPr>
            <p:cNvPr id="3988" name="Google Shape;3988;p5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59"/>
          <p:cNvGrpSpPr/>
          <p:nvPr/>
        </p:nvGrpSpPr>
        <p:grpSpPr>
          <a:xfrm>
            <a:off x="7812807" y="997962"/>
            <a:ext cx="1520982" cy="302065"/>
            <a:chOff x="5642557" y="-150670"/>
            <a:chExt cx="1520982" cy="302065"/>
          </a:xfrm>
        </p:grpSpPr>
        <p:sp>
          <p:nvSpPr>
            <p:cNvPr id="3995" name="Google Shape;3995;p5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59"/>
          <p:cNvGrpSpPr/>
          <p:nvPr/>
        </p:nvGrpSpPr>
        <p:grpSpPr>
          <a:xfrm rot="5400000">
            <a:off x="2818975" y="934625"/>
            <a:ext cx="98902" cy="553090"/>
            <a:chOff x="4898850" y="4820550"/>
            <a:chExt cx="98902" cy="553090"/>
          </a:xfrm>
        </p:grpSpPr>
        <p:sp>
          <p:nvSpPr>
            <p:cNvPr id="4001" name="Google Shape;4001;p5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9" name="Shape 4009"/>
        <p:cNvGrpSpPr/>
        <p:nvPr/>
      </p:nvGrpSpPr>
      <p:grpSpPr>
        <a:xfrm>
          <a:off x="0" y="0"/>
          <a:ext cx="0" cy="0"/>
          <a:chOff x="0" y="0"/>
          <a:chExt cx="0" cy="0"/>
        </a:xfrm>
      </p:grpSpPr>
      <p:sp>
        <p:nvSpPr>
          <p:cNvPr id="4010" name="Google Shape;4010;p60"/>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ORGANIZATIONAL</a:t>
            </a:r>
            <a:r>
              <a:rPr lang="en"/>
              <a:t> CHART</a:t>
            </a:r>
            <a:endParaRPr/>
          </a:p>
        </p:txBody>
      </p:sp>
      <p:sp>
        <p:nvSpPr>
          <p:cNvPr id="4011" name="Google Shape;4011;p60"/>
          <p:cNvSpPr/>
          <p:nvPr/>
        </p:nvSpPr>
        <p:spPr>
          <a:xfrm>
            <a:off x="3477214" y="1691849"/>
            <a:ext cx="21951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CEO</a:t>
            </a:r>
            <a:endParaRPr b="1" sz="1800">
              <a:solidFill>
                <a:schemeClr val="lt1"/>
              </a:solidFill>
              <a:latin typeface="Exo"/>
              <a:ea typeface="Exo"/>
              <a:cs typeface="Exo"/>
              <a:sym typeface="Exo"/>
            </a:endParaRPr>
          </a:p>
        </p:txBody>
      </p:sp>
      <p:sp>
        <p:nvSpPr>
          <p:cNvPr id="4012" name="Google Shape;4012;p60"/>
          <p:cNvSpPr/>
          <p:nvPr/>
        </p:nvSpPr>
        <p:spPr>
          <a:xfrm>
            <a:off x="873333" y="3003162"/>
            <a:ext cx="21951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Team 1</a:t>
            </a:r>
            <a:endParaRPr b="1" sz="1800">
              <a:solidFill>
                <a:schemeClr val="lt1"/>
              </a:solidFill>
              <a:latin typeface="Exo"/>
              <a:ea typeface="Exo"/>
              <a:cs typeface="Exo"/>
              <a:sym typeface="Exo"/>
            </a:endParaRPr>
          </a:p>
        </p:txBody>
      </p:sp>
      <p:sp>
        <p:nvSpPr>
          <p:cNvPr id="4013" name="Google Shape;4013;p60"/>
          <p:cNvSpPr txBox="1"/>
          <p:nvPr/>
        </p:nvSpPr>
        <p:spPr>
          <a:xfrm>
            <a:off x="869854" y="3521047"/>
            <a:ext cx="2195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The Sun is the star at the center of the Solar System</a:t>
            </a:r>
            <a:endParaRPr>
              <a:solidFill>
                <a:schemeClr val="lt1"/>
              </a:solidFill>
              <a:latin typeface="PT Sans"/>
              <a:ea typeface="PT Sans"/>
              <a:cs typeface="PT Sans"/>
              <a:sym typeface="PT Sans"/>
            </a:endParaRPr>
          </a:p>
        </p:txBody>
      </p:sp>
      <p:sp>
        <p:nvSpPr>
          <p:cNvPr id="4014" name="Google Shape;4014;p60"/>
          <p:cNvSpPr/>
          <p:nvPr/>
        </p:nvSpPr>
        <p:spPr>
          <a:xfrm>
            <a:off x="3474483" y="3003162"/>
            <a:ext cx="21951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Team 2</a:t>
            </a:r>
            <a:endParaRPr b="1" sz="1800">
              <a:solidFill>
                <a:schemeClr val="lt1"/>
              </a:solidFill>
              <a:latin typeface="Exo"/>
              <a:ea typeface="Exo"/>
              <a:cs typeface="Exo"/>
              <a:sym typeface="Exo"/>
            </a:endParaRPr>
          </a:p>
        </p:txBody>
      </p:sp>
      <p:sp>
        <p:nvSpPr>
          <p:cNvPr id="4015" name="Google Shape;4015;p60"/>
          <p:cNvSpPr txBox="1"/>
          <p:nvPr/>
        </p:nvSpPr>
        <p:spPr>
          <a:xfrm>
            <a:off x="3471004" y="3521047"/>
            <a:ext cx="2195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Jupiter is a gas giant and the biggest planet</a:t>
            </a:r>
            <a:endParaRPr>
              <a:solidFill>
                <a:schemeClr val="lt1"/>
              </a:solidFill>
              <a:latin typeface="PT Sans"/>
              <a:ea typeface="PT Sans"/>
              <a:cs typeface="PT Sans"/>
              <a:sym typeface="PT Sans"/>
            </a:endParaRPr>
          </a:p>
        </p:txBody>
      </p:sp>
      <p:sp>
        <p:nvSpPr>
          <p:cNvPr id="4016" name="Google Shape;4016;p60"/>
          <p:cNvSpPr/>
          <p:nvPr/>
        </p:nvSpPr>
        <p:spPr>
          <a:xfrm>
            <a:off x="6072158" y="3003162"/>
            <a:ext cx="21951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Team 3</a:t>
            </a:r>
            <a:endParaRPr b="1" sz="1800">
              <a:solidFill>
                <a:schemeClr val="lt1"/>
              </a:solidFill>
              <a:latin typeface="Exo"/>
              <a:ea typeface="Exo"/>
              <a:cs typeface="Exo"/>
              <a:sym typeface="Exo"/>
            </a:endParaRPr>
          </a:p>
        </p:txBody>
      </p:sp>
      <p:sp>
        <p:nvSpPr>
          <p:cNvPr id="4017" name="Google Shape;4017;p60"/>
          <p:cNvSpPr txBox="1"/>
          <p:nvPr/>
        </p:nvSpPr>
        <p:spPr>
          <a:xfrm>
            <a:off x="6068679" y="3521047"/>
            <a:ext cx="2195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Venus is terribly hot, even hotter than Mercury</a:t>
            </a:r>
            <a:endParaRPr>
              <a:solidFill>
                <a:schemeClr val="lt1"/>
              </a:solidFill>
              <a:latin typeface="PT Sans"/>
              <a:ea typeface="PT Sans"/>
              <a:cs typeface="PT Sans"/>
              <a:sym typeface="PT Sans"/>
            </a:endParaRPr>
          </a:p>
        </p:txBody>
      </p:sp>
      <p:cxnSp>
        <p:nvCxnSpPr>
          <p:cNvPr id="4018" name="Google Shape;4018;p60"/>
          <p:cNvCxnSpPr>
            <a:stCxn id="4011" idx="2"/>
            <a:endCxn id="4012" idx="0"/>
          </p:cNvCxnSpPr>
          <p:nvPr/>
        </p:nvCxnSpPr>
        <p:spPr>
          <a:xfrm rot="5400000">
            <a:off x="2817064" y="1245449"/>
            <a:ext cx="911400" cy="2604000"/>
          </a:xfrm>
          <a:prstGeom prst="bentConnector3">
            <a:avLst>
              <a:gd fmla="val 50001" name="adj1"/>
            </a:avLst>
          </a:prstGeom>
          <a:noFill/>
          <a:ln cap="flat" cmpd="sng" w="19050">
            <a:solidFill>
              <a:schemeClr val="accent2"/>
            </a:solidFill>
            <a:prstDash val="solid"/>
            <a:round/>
            <a:headEnd len="med" w="med" type="none"/>
            <a:tailEnd len="med" w="med" type="none"/>
          </a:ln>
        </p:spPr>
      </p:cxnSp>
      <p:cxnSp>
        <p:nvCxnSpPr>
          <p:cNvPr id="4019" name="Google Shape;4019;p60"/>
          <p:cNvCxnSpPr>
            <a:stCxn id="4011" idx="2"/>
            <a:endCxn id="4016" idx="0"/>
          </p:cNvCxnSpPr>
          <p:nvPr/>
        </p:nvCxnSpPr>
        <p:spPr>
          <a:xfrm flipH="1" rot="-5400000">
            <a:off x="5416564" y="1249949"/>
            <a:ext cx="911400" cy="2595000"/>
          </a:xfrm>
          <a:prstGeom prst="bentConnector3">
            <a:avLst>
              <a:gd fmla="val 50001" name="adj1"/>
            </a:avLst>
          </a:prstGeom>
          <a:noFill/>
          <a:ln cap="flat" cmpd="sng" w="19050">
            <a:solidFill>
              <a:schemeClr val="accent2"/>
            </a:solidFill>
            <a:prstDash val="solid"/>
            <a:round/>
            <a:headEnd len="med" w="med" type="none"/>
            <a:tailEnd len="med" w="med" type="none"/>
          </a:ln>
        </p:spPr>
      </p:cxnSp>
      <p:cxnSp>
        <p:nvCxnSpPr>
          <p:cNvPr id="4020" name="Google Shape;4020;p60"/>
          <p:cNvCxnSpPr>
            <a:stCxn id="4011" idx="2"/>
            <a:endCxn id="4014" idx="0"/>
          </p:cNvCxnSpPr>
          <p:nvPr/>
        </p:nvCxnSpPr>
        <p:spPr>
          <a:xfrm rot="5400000">
            <a:off x="4117714" y="2546099"/>
            <a:ext cx="911400" cy="2700"/>
          </a:xfrm>
          <a:prstGeom prst="bentConnector3">
            <a:avLst>
              <a:gd fmla="val 50001" name="adj1"/>
            </a:avLst>
          </a:prstGeom>
          <a:noFill/>
          <a:ln cap="flat" cmpd="sng" w="19050">
            <a:solidFill>
              <a:schemeClr val="accent2"/>
            </a:solidFill>
            <a:prstDash val="solid"/>
            <a:round/>
            <a:headEnd len="med" w="med" type="none"/>
            <a:tailEnd len="med" w="med" type="none"/>
          </a:ln>
        </p:spPr>
      </p:cxnSp>
      <p:grpSp>
        <p:nvGrpSpPr>
          <p:cNvPr id="4021" name="Google Shape;4021;p60"/>
          <p:cNvGrpSpPr/>
          <p:nvPr/>
        </p:nvGrpSpPr>
        <p:grpSpPr>
          <a:xfrm rot="5400000">
            <a:off x="7120250" y="1615250"/>
            <a:ext cx="98902" cy="553090"/>
            <a:chOff x="4898850" y="4820550"/>
            <a:chExt cx="98902" cy="553090"/>
          </a:xfrm>
        </p:grpSpPr>
        <p:sp>
          <p:nvSpPr>
            <p:cNvPr id="4022" name="Google Shape;4022;p6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7" name="Google Shape;4027;p60"/>
          <p:cNvGrpSpPr/>
          <p:nvPr/>
        </p:nvGrpSpPr>
        <p:grpSpPr>
          <a:xfrm rot="10800000">
            <a:off x="1525764" y="1480878"/>
            <a:ext cx="883262" cy="242091"/>
            <a:chOff x="2300350" y="2601250"/>
            <a:chExt cx="2275275" cy="623625"/>
          </a:xfrm>
        </p:grpSpPr>
        <p:sp>
          <p:nvSpPr>
            <p:cNvPr id="4028" name="Google Shape;4028;p6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60"/>
          <p:cNvGrpSpPr/>
          <p:nvPr/>
        </p:nvGrpSpPr>
        <p:grpSpPr>
          <a:xfrm>
            <a:off x="2818167" y="4305992"/>
            <a:ext cx="1105976" cy="133969"/>
            <a:chOff x="8183182" y="663852"/>
            <a:chExt cx="1475028" cy="178673"/>
          </a:xfrm>
        </p:grpSpPr>
        <p:grpSp>
          <p:nvGrpSpPr>
            <p:cNvPr id="4035" name="Google Shape;4035;p60"/>
            <p:cNvGrpSpPr/>
            <p:nvPr/>
          </p:nvGrpSpPr>
          <p:grpSpPr>
            <a:xfrm>
              <a:off x="8183182" y="774425"/>
              <a:ext cx="1178025" cy="68100"/>
              <a:chOff x="2024450" y="204150"/>
              <a:chExt cx="1178025" cy="68100"/>
            </a:xfrm>
          </p:grpSpPr>
          <p:sp>
            <p:nvSpPr>
              <p:cNvPr id="4036" name="Google Shape;4036;p6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60"/>
            <p:cNvGrpSpPr/>
            <p:nvPr/>
          </p:nvGrpSpPr>
          <p:grpSpPr>
            <a:xfrm>
              <a:off x="8480185" y="663852"/>
              <a:ext cx="1178025" cy="68100"/>
              <a:chOff x="2024450" y="204150"/>
              <a:chExt cx="1178025" cy="68100"/>
            </a:xfrm>
          </p:grpSpPr>
          <p:sp>
            <p:nvSpPr>
              <p:cNvPr id="4047" name="Google Shape;4047;p6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0" name="Shape 4060"/>
        <p:cNvGrpSpPr/>
        <p:nvPr/>
      </p:nvGrpSpPr>
      <p:grpSpPr>
        <a:xfrm>
          <a:off x="0" y="0"/>
          <a:ext cx="0" cy="0"/>
          <a:chOff x="0" y="0"/>
          <a:chExt cx="0" cy="0"/>
        </a:xfrm>
      </p:grpSpPr>
      <p:sp>
        <p:nvSpPr>
          <p:cNvPr id="4061" name="Google Shape;4061;p61"/>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accent2"/>
                </a:solidFill>
              </a:rPr>
              <a:t>PARTNERS</a:t>
            </a:r>
            <a:endParaRPr>
              <a:solidFill>
                <a:schemeClr val="accent2"/>
              </a:solidFill>
            </a:endParaRPr>
          </a:p>
        </p:txBody>
      </p:sp>
      <p:grpSp>
        <p:nvGrpSpPr>
          <p:cNvPr id="4062" name="Google Shape;4062;p61"/>
          <p:cNvGrpSpPr/>
          <p:nvPr/>
        </p:nvGrpSpPr>
        <p:grpSpPr>
          <a:xfrm>
            <a:off x="4089166" y="1582291"/>
            <a:ext cx="1818909" cy="1134884"/>
            <a:chOff x="4089166" y="1582291"/>
            <a:chExt cx="1818909" cy="1134884"/>
          </a:xfrm>
        </p:grpSpPr>
        <p:sp>
          <p:nvSpPr>
            <p:cNvPr id="4063" name="Google Shape;4063;p61"/>
            <p:cNvSpPr/>
            <p:nvPr/>
          </p:nvSpPr>
          <p:spPr>
            <a:xfrm>
              <a:off x="4089166" y="1582291"/>
              <a:ext cx="18189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Partner 1</a:t>
              </a:r>
              <a:endParaRPr b="1" sz="1800">
                <a:solidFill>
                  <a:schemeClr val="lt1"/>
                </a:solidFill>
                <a:latin typeface="Exo"/>
                <a:ea typeface="Exo"/>
                <a:cs typeface="Exo"/>
                <a:sym typeface="Exo"/>
              </a:endParaRPr>
            </a:p>
          </p:txBody>
        </p:sp>
        <p:sp>
          <p:nvSpPr>
            <p:cNvPr id="4064" name="Google Shape;4064;p61"/>
            <p:cNvSpPr txBox="1"/>
            <p:nvPr/>
          </p:nvSpPr>
          <p:spPr>
            <a:xfrm>
              <a:off x="4089175" y="2041275"/>
              <a:ext cx="1818900" cy="67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The Sun is the star at the center of the Solar System</a:t>
              </a:r>
              <a:endParaRPr>
                <a:solidFill>
                  <a:schemeClr val="lt1"/>
                </a:solidFill>
                <a:latin typeface="PT Sans"/>
                <a:ea typeface="PT Sans"/>
                <a:cs typeface="PT Sans"/>
                <a:sym typeface="PT Sans"/>
              </a:endParaRPr>
            </a:p>
          </p:txBody>
        </p:sp>
      </p:grpSp>
      <p:grpSp>
        <p:nvGrpSpPr>
          <p:cNvPr id="4065" name="Google Shape;4065;p61"/>
          <p:cNvGrpSpPr/>
          <p:nvPr/>
        </p:nvGrpSpPr>
        <p:grpSpPr>
          <a:xfrm>
            <a:off x="6366669" y="1582291"/>
            <a:ext cx="1818906" cy="1134884"/>
            <a:chOff x="6366669" y="1582291"/>
            <a:chExt cx="1818906" cy="1134884"/>
          </a:xfrm>
        </p:grpSpPr>
        <p:sp>
          <p:nvSpPr>
            <p:cNvPr id="4066" name="Google Shape;4066;p61"/>
            <p:cNvSpPr/>
            <p:nvPr/>
          </p:nvSpPr>
          <p:spPr>
            <a:xfrm>
              <a:off x="6366669" y="1582291"/>
              <a:ext cx="18189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Partner 2</a:t>
              </a:r>
              <a:endParaRPr b="1" sz="1800">
                <a:solidFill>
                  <a:schemeClr val="lt1"/>
                </a:solidFill>
                <a:latin typeface="Exo"/>
                <a:ea typeface="Exo"/>
                <a:cs typeface="Exo"/>
                <a:sym typeface="Exo"/>
              </a:endParaRPr>
            </a:p>
          </p:txBody>
        </p:sp>
        <p:sp>
          <p:nvSpPr>
            <p:cNvPr id="4067" name="Google Shape;4067;p61"/>
            <p:cNvSpPr txBox="1"/>
            <p:nvPr/>
          </p:nvSpPr>
          <p:spPr>
            <a:xfrm>
              <a:off x="6366675" y="2041275"/>
              <a:ext cx="1818900" cy="67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Earth is the third planet from the Sun and where we live</a:t>
              </a:r>
              <a:endParaRPr>
                <a:solidFill>
                  <a:schemeClr val="lt1"/>
                </a:solidFill>
                <a:latin typeface="PT Sans"/>
                <a:ea typeface="PT Sans"/>
                <a:cs typeface="PT Sans"/>
                <a:sym typeface="PT Sans"/>
              </a:endParaRPr>
            </a:p>
          </p:txBody>
        </p:sp>
      </p:grpSp>
      <p:grpSp>
        <p:nvGrpSpPr>
          <p:cNvPr id="4068" name="Google Shape;4068;p61"/>
          <p:cNvGrpSpPr/>
          <p:nvPr/>
        </p:nvGrpSpPr>
        <p:grpSpPr>
          <a:xfrm>
            <a:off x="4089166" y="2982243"/>
            <a:ext cx="1818909" cy="1134909"/>
            <a:chOff x="4089166" y="2982243"/>
            <a:chExt cx="1818909" cy="1134909"/>
          </a:xfrm>
        </p:grpSpPr>
        <p:sp>
          <p:nvSpPr>
            <p:cNvPr id="4069" name="Google Shape;4069;p61"/>
            <p:cNvSpPr/>
            <p:nvPr/>
          </p:nvSpPr>
          <p:spPr>
            <a:xfrm>
              <a:off x="4089166" y="2982243"/>
              <a:ext cx="18189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Partner 3</a:t>
              </a:r>
              <a:endParaRPr b="1" sz="1800">
                <a:solidFill>
                  <a:schemeClr val="lt1"/>
                </a:solidFill>
                <a:latin typeface="Exo"/>
                <a:ea typeface="Exo"/>
                <a:cs typeface="Exo"/>
                <a:sym typeface="Exo"/>
              </a:endParaRPr>
            </a:p>
          </p:txBody>
        </p:sp>
        <p:sp>
          <p:nvSpPr>
            <p:cNvPr id="4070" name="Google Shape;4070;p61"/>
            <p:cNvSpPr txBox="1"/>
            <p:nvPr/>
          </p:nvSpPr>
          <p:spPr>
            <a:xfrm>
              <a:off x="4089175" y="3441252"/>
              <a:ext cx="1818900" cy="67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Saturn is composed mostly of hydrogen and helium</a:t>
              </a:r>
              <a:endParaRPr>
                <a:solidFill>
                  <a:schemeClr val="lt1"/>
                </a:solidFill>
                <a:latin typeface="PT Sans"/>
                <a:ea typeface="PT Sans"/>
                <a:cs typeface="PT Sans"/>
                <a:sym typeface="PT Sans"/>
              </a:endParaRPr>
            </a:p>
          </p:txBody>
        </p:sp>
      </p:grpSp>
      <p:grpSp>
        <p:nvGrpSpPr>
          <p:cNvPr id="4071" name="Google Shape;4071;p61"/>
          <p:cNvGrpSpPr/>
          <p:nvPr/>
        </p:nvGrpSpPr>
        <p:grpSpPr>
          <a:xfrm>
            <a:off x="6366669" y="2982243"/>
            <a:ext cx="1818907" cy="1134909"/>
            <a:chOff x="6366669" y="2982243"/>
            <a:chExt cx="1818907" cy="1134909"/>
          </a:xfrm>
        </p:grpSpPr>
        <p:sp>
          <p:nvSpPr>
            <p:cNvPr id="4072" name="Google Shape;4072;p61"/>
            <p:cNvSpPr/>
            <p:nvPr/>
          </p:nvSpPr>
          <p:spPr>
            <a:xfrm>
              <a:off x="6366669" y="2982243"/>
              <a:ext cx="18189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Partner 4</a:t>
              </a:r>
              <a:endParaRPr b="1" sz="1800">
                <a:solidFill>
                  <a:schemeClr val="lt1"/>
                </a:solidFill>
                <a:latin typeface="Exo"/>
                <a:ea typeface="Exo"/>
                <a:cs typeface="Exo"/>
                <a:sym typeface="Exo"/>
              </a:endParaRPr>
            </a:p>
          </p:txBody>
        </p:sp>
        <p:sp>
          <p:nvSpPr>
            <p:cNvPr id="4073" name="Google Shape;4073;p61"/>
            <p:cNvSpPr txBox="1"/>
            <p:nvPr/>
          </p:nvSpPr>
          <p:spPr>
            <a:xfrm>
              <a:off x="6366676" y="3441252"/>
              <a:ext cx="1818900" cy="67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Venus is the second planet from the Sun. It’s hot there</a:t>
              </a:r>
              <a:endParaRPr>
                <a:solidFill>
                  <a:schemeClr val="lt1"/>
                </a:solidFill>
                <a:latin typeface="PT Sans"/>
                <a:ea typeface="PT Sans"/>
                <a:cs typeface="PT Sans"/>
                <a:sym typeface="PT Sans"/>
              </a:endParaRPr>
            </a:p>
          </p:txBody>
        </p:sp>
      </p:grpSp>
      <p:sp>
        <p:nvSpPr>
          <p:cNvPr id="4074" name="Google Shape;4074;p61"/>
          <p:cNvSpPr/>
          <p:nvPr/>
        </p:nvSpPr>
        <p:spPr>
          <a:xfrm>
            <a:off x="957576" y="1641383"/>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1"/>
          <p:cNvSpPr/>
          <p:nvPr/>
        </p:nvSpPr>
        <p:spPr>
          <a:xfrm>
            <a:off x="2477937" y="1641383"/>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1"/>
          <p:cNvSpPr/>
          <p:nvPr/>
        </p:nvSpPr>
        <p:spPr>
          <a:xfrm>
            <a:off x="957576" y="3041348"/>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1"/>
          <p:cNvSpPr/>
          <p:nvPr/>
        </p:nvSpPr>
        <p:spPr>
          <a:xfrm>
            <a:off x="2477937" y="3041348"/>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8" name="Google Shape;4078;p61"/>
          <p:cNvCxnSpPr>
            <a:stCxn id="4074" idx="6"/>
            <a:endCxn id="4075" idx="2"/>
          </p:cNvCxnSpPr>
          <p:nvPr/>
        </p:nvCxnSpPr>
        <p:spPr>
          <a:xfrm>
            <a:off x="1974276" y="2149733"/>
            <a:ext cx="503700" cy="0"/>
          </a:xfrm>
          <a:prstGeom prst="straightConnector1">
            <a:avLst/>
          </a:prstGeom>
          <a:noFill/>
          <a:ln cap="flat" cmpd="sng" w="19050">
            <a:solidFill>
              <a:schemeClr val="accent2"/>
            </a:solidFill>
            <a:prstDash val="solid"/>
            <a:round/>
            <a:headEnd len="med" w="med" type="none"/>
            <a:tailEnd len="med" w="med" type="none"/>
          </a:ln>
        </p:spPr>
      </p:cxnSp>
      <p:cxnSp>
        <p:nvCxnSpPr>
          <p:cNvPr id="4079" name="Google Shape;4079;p61"/>
          <p:cNvCxnSpPr>
            <a:stCxn id="4076" idx="6"/>
            <a:endCxn id="4077" idx="2"/>
          </p:cNvCxnSpPr>
          <p:nvPr/>
        </p:nvCxnSpPr>
        <p:spPr>
          <a:xfrm>
            <a:off x="1974276" y="3549698"/>
            <a:ext cx="503700" cy="0"/>
          </a:xfrm>
          <a:prstGeom prst="straightConnector1">
            <a:avLst/>
          </a:prstGeom>
          <a:noFill/>
          <a:ln cap="flat" cmpd="sng" w="19050">
            <a:solidFill>
              <a:schemeClr val="accent2"/>
            </a:solidFill>
            <a:prstDash val="solid"/>
            <a:round/>
            <a:headEnd len="med" w="med" type="none"/>
            <a:tailEnd len="med" w="med" type="none"/>
          </a:ln>
        </p:spPr>
      </p:cxnSp>
      <p:cxnSp>
        <p:nvCxnSpPr>
          <p:cNvPr id="4080" name="Google Shape;4080;p61"/>
          <p:cNvCxnSpPr>
            <a:stCxn id="4075" idx="4"/>
            <a:endCxn id="4077" idx="0"/>
          </p:cNvCxnSpPr>
          <p:nvPr/>
        </p:nvCxnSpPr>
        <p:spPr>
          <a:xfrm>
            <a:off x="2986287" y="2658083"/>
            <a:ext cx="0" cy="383400"/>
          </a:xfrm>
          <a:prstGeom prst="straightConnector1">
            <a:avLst/>
          </a:prstGeom>
          <a:noFill/>
          <a:ln cap="flat" cmpd="sng" w="19050">
            <a:solidFill>
              <a:schemeClr val="accent2"/>
            </a:solidFill>
            <a:prstDash val="solid"/>
            <a:round/>
            <a:headEnd len="med" w="med" type="none"/>
            <a:tailEnd len="med" w="med" type="none"/>
          </a:ln>
        </p:spPr>
      </p:cxnSp>
      <p:cxnSp>
        <p:nvCxnSpPr>
          <p:cNvPr id="4081" name="Google Shape;4081;p61"/>
          <p:cNvCxnSpPr>
            <a:stCxn id="4074" idx="4"/>
            <a:endCxn id="4076" idx="0"/>
          </p:cNvCxnSpPr>
          <p:nvPr/>
        </p:nvCxnSpPr>
        <p:spPr>
          <a:xfrm>
            <a:off x="1465926" y="2658083"/>
            <a:ext cx="0" cy="383400"/>
          </a:xfrm>
          <a:prstGeom prst="straightConnector1">
            <a:avLst/>
          </a:prstGeom>
          <a:noFill/>
          <a:ln cap="flat" cmpd="sng" w="19050">
            <a:solidFill>
              <a:schemeClr val="accent2"/>
            </a:solidFill>
            <a:prstDash val="solid"/>
            <a:round/>
            <a:headEnd len="med" w="med" type="none"/>
            <a:tailEnd len="med" w="med" type="none"/>
          </a:ln>
        </p:spPr>
      </p:cxnSp>
      <p:grpSp>
        <p:nvGrpSpPr>
          <p:cNvPr id="4082" name="Google Shape;4082;p61"/>
          <p:cNvGrpSpPr/>
          <p:nvPr/>
        </p:nvGrpSpPr>
        <p:grpSpPr>
          <a:xfrm>
            <a:off x="1274629" y="3292702"/>
            <a:ext cx="382571" cy="513990"/>
            <a:chOff x="5493679" y="2075887"/>
            <a:chExt cx="310025" cy="416490"/>
          </a:xfrm>
        </p:grpSpPr>
        <p:sp>
          <p:nvSpPr>
            <p:cNvPr id="4083" name="Google Shape;4083;p61"/>
            <p:cNvSpPr/>
            <p:nvPr/>
          </p:nvSpPr>
          <p:spPr>
            <a:xfrm>
              <a:off x="5607801" y="2385887"/>
              <a:ext cx="81789" cy="34117"/>
            </a:xfrm>
            <a:custGeom>
              <a:rect b="b" l="l" r="r" t="t"/>
              <a:pathLst>
                <a:path extrusionOk="0" h="954" w="2287">
                  <a:moveTo>
                    <a:pt x="0" y="1"/>
                  </a:moveTo>
                  <a:lnTo>
                    <a:pt x="0" y="953"/>
                  </a:lnTo>
                  <a:lnTo>
                    <a:pt x="2286" y="953"/>
                  </a:lnTo>
                  <a:lnTo>
                    <a:pt x="22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1"/>
            <p:cNvSpPr/>
            <p:nvPr/>
          </p:nvSpPr>
          <p:spPr>
            <a:xfrm>
              <a:off x="5493679" y="2075887"/>
              <a:ext cx="310025" cy="416490"/>
            </a:xfrm>
            <a:custGeom>
              <a:rect b="b" l="l" r="r" t="t"/>
              <a:pathLst>
                <a:path extrusionOk="0" h="11646" w="8669">
                  <a:moveTo>
                    <a:pt x="1477" y="1143"/>
                  </a:moveTo>
                  <a:cubicBezTo>
                    <a:pt x="1667" y="1143"/>
                    <a:pt x="1834" y="1310"/>
                    <a:pt x="1834" y="1500"/>
                  </a:cubicBezTo>
                  <a:cubicBezTo>
                    <a:pt x="1834" y="1667"/>
                    <a:pt x="1667" y="1834"/>
                    <a:pt x="1477" y="1834"/>
                  </a:cubicBezTo>
                  <a:cubicBezTo>
                    <a:pt x="1286" y="1834"/>
                    <a:pt x="1143" y="1667"/>
                    <a:pt x="1143" y="1500"/>
                  </a:cubicBezTo>
                  <a:cubicBezTo>
                    <a:pt x="1143" y="1310"/>
                    <a:pt x="1286" y="1143"/>
                    <a:pt x="1477" y="1143"/>
                  </a:cubicBezTo>
                  <a:close/>
                  <a:moveTo>
                    <a:pt x="7192" y="1143"/>
                  </a:moveTo>
                  <a:cubicBezTo>
                    <a:pt x="7383" y="1143"/>
                    <a:pt x="7525" y="1310"/>
                    <a:pt x="7525" y="1500"/>
                  </a:cubicBezTo>
                  <a:cubicBezTo>
                    <a:pt x="7525" y="1667"/>
                    <a:pt x="7383" y="1834"/>
                    <a:pt x="7192" y="1834"/>
                  </a:cubicBezTo>
                  <a:cubicBezTo>
                    <a:pt x="7002" y="1834"/>
                    <a:pt x="6835" y="1667"/>
                    <a:pt x="6835" y="1500"/>
                  </a:cubicBezTo>
                  <a:cubicBezTo>
                    <a:pt x="6835" y="1310"/>
                    <a:pt x="7002" y="1143"/>
                    <a:pt x="7192" y="1143"/>
                  </a:cubicBezTo>
                  <a:close/>
                  <a:moveTo>
                    <a:pt x="4334" y="4001"/>
                  </a:moveTo>
                  <a:cubicBezTo>
                    <a:pt x="4525" y="4001"/>
                    <a:pt x="4668" y="4144"/>
                    <a:pt x="4668" y="4334"/>
                  </a:cubicBezTo>
                  <a:cubicBezTo>
                    <a:pt x="4668" y="4525"/>
                    <a:pt x="4525" y="4692"/>
                    <a:pt x="4334" y="4692"/>
                  </a:cubicBezTo>
                  <a:cubicBezTo>
                    <a:pt x="4144" y="4692"/>
                    <a:pt x="4001" y="4525"/>
                    <a:pt x="4001" y="4334"/>
                  </a:cubicBezTo>
                  <a:cubicBezTo>
                    <a:pt x="4001" y="4144"/>
                    <a:pt x="4144" y="4001"/>
                    <a:pt x="4334" y="4001"/>
                  </a:cubicBezTo>
                  <a:close/>
                  <a:moveTo>
                    <a:pt x="4334" y="2048"/>
                  </a:moveTo>
                  <a:cubicBezTo>
                    <a:pt x="3072" y="2048"/>
                    <a:pt x="2048" y="3072"/>
                    <a:pt x="2048" y="4334"/>
                  </a:cubicBezTo>
                  <a:cubicBezTo>
                    <a:pt x="2048" y="5597"/>
                    <a:pt x="3072" y="6621"/>
                    <a:pt x="4334" y="6621"/>
                  </a:cubicBezTo>
                  <a:cubicBezTo>
                    <a:pt x="5597" y="6621"/>
                    <a:pt x="6621" y="5597"/>
                    <a:pt x="6621" y="4334"/>
                  </a:cubicBezTo>
                  <a:cubicBezTo>
                    <a:pt x="6621" y="3072"/>
                    <a:pt x="5597" y="2048"/>
                    <a:pt x="4334" y="2048"/>
                  </a:cubicBezTo>
                  <a:close/>
                  <a:moveTo>
                    <a:pt x="4334" y="1381"/>
                  </a:moveTo>
                  <a:cubicBezTo>
                    <a:pt x="5978" y="1381"/>
                    <a:pt x="7287" y="2715"/>
                    <a:pt x="7287" y="4334"/>
                  </a:cubicBezTo>
                  <a:cubicBezTo>
                    <a:pt x="7287" y="5978"/>
                    <a:pt x="5978" y="7311"/>
                    <a:pt x="4334" y="7311"/>
                  </a:cubicBezTo>
                  <a:cubicBezTo>
                    <a:pt x="2691" y="7311"/>
                    <a:pt x="1381" y="5978"/>
                    <a:pt x="1381" y="4334"/>
                  </a:cubicBezTo>
                  <a:cubicBezTo>
                    <a:pt x="1381" y="2715"/>
                    <a:pt x="2691" y="1381"/>
                    <a:pt x="4334" y="1381"/>
                  </a:cubicBezTo>
                  <a:close/>
                  <a:moveTo>
                    <a:pt x="5811" y="7978"/>
                  </a:moveTo>
                  <a:cubicBezTo>
                    <a:pt x="6001" y="7978"/>
                    <a:pt x="6168" y="8145"/>
                    <a:pt x="6168" y="8335"/>
                  </a:cubicBezTo>
                  <a:lnTo>
                    <a:pt x="6168" y="9955"/>
                  </a:lnTo>
                  <a:cubicBezTo>
                    <a:pt x="6168" y="10145"/>
                    <a:pt x="6001" y="10288"/>
                    <a:pt x="5811" y="10288"/>
                  </a:cubicBezTo>
                  <a:lnTo>
                    <a:pt x="2858" y="10288"/>
                  </a:lnTo>
                  <a:cubicBezTo>
                    <a:pt x="2667" y="10288"/>
                    <a:pt x="2501" y="10145"/>
                    <a:pt x="2501" y="9955"/>
                  </a:cubicBezTo>
                  <a:lnTo>
                    <a:pt x="2501" y="8335"/>
                  </a:lnTo>
                  <a:cubicBezTo>
                    <a:pt x="2501" y="8145"/>
                    <a:pt x="2667" y="7978"/>
                    <a:pt x="2858" y="7978"/>
                  </a:cubicBezTo>
                  <a:close/>
                  <a:moveTo>
                    <a:pt x="1477" y="9835"/>
                  </a:moveTo>
                  <a:cubicBezTo>
                    <a:pt x="1667" y="9835"/>
                    <a:pt x="1834" y="10002"/>
                    <a:pt x="1834" y="10169"/>
                  </a:cubicBezTo>
                  <a:cubicBezTo>
                    <a:pt x="1834" y="10359"/>
                    <a:pt x="1667" y="10526"/>
                    <a:pt x="1477" y="10526"/>
                  </a:cubicBezTo>
                  <a:cubicBezTo>
                    <a:pt x="1286" y="10526"/>
                    <a:pt x="1143" y="10359"/>
                    <a:pt x="1143" y="10169"/>
                  </a:cubicBezTo>
                  <a:cubicBezTo>
                    <a:pt x="1143" y="10002"/>
                    <a:pt x="1286" y="9835"/>
                    <a:pt x="1477" y="9835"/>
                  </a:cubicBezTo>
                  <a:close/>
                  <a:moveTo>
                    <a:pt x="7192" y="9835"/>
                  </a:moveTo>
                  <a:cubicBezTo>
                    <a:pt x="7383" y="9835"/>
                    <a:pt x="7525" y="10002"/>
                    <a:pt x="7525" y="10169"/>
                  </a:cubicBezTo>
                  <a:cubicBezTo>
                    <a:pt x="7525" y="10359"/>
                    <a:pt x="7383" y="10526"/>
                    <a:pt x="7192" y="10526"/>
                  </a:cubicBezTo>
                  <a:cubicBezTo>
                    <a:pt x="7002" y="10526"/>
                    <a:pt x="6835" y="10359"/>
                    <a:pt x="6835" y="10169"/>
                  </a:cubicBezTo>
                  <a:cubicBezTo>
                    <a:pt x="6835" y="10002"/>
                    <a:pt x="7002" y="9835"/>
                    <a:pt x="7192" y="9835"/>
                  </a:cubicBezTo>
                  <a:close/>
                  <a:moveTo>
                    <a:pt x="1167" y="0"/>
                  </a:moveTo>
                  <a:cubicBezTo>
                    <a:pt x="524" y="0"/>
                    <a:pt x="0" y="548"/>
                    <a:pt x="0" y="1191"/>
                  </a:cubicBezTo>
                  <a:lnTo>
                    <a:pt x="0" y="10478"/>
                  </a:lnTo>
                  <a:cubicBezTo>
                    <a:pt x="0" y="11121"/>
                    <a:pt x="524" y="11645"/>
                    <a:pt x="1167" y="11645"/>
                  </a:cubicBezTo>
                  <a:lnTo>
                    <a:pt x="7502" y="11645"/>
                  </a:lnTo>
                  <a:cubicBezTo>
                    <a:pt x="8145" y="11645"/>
                    <a:pt x="8669" y="11121"/>
                    <a:pt x="8669" y="10478"/>
                  </a:cubicBezTo>
                  <a:lnTo>
                    <a:pt x="8669" y="1191"/>
                  </a:lnTo>
                  <a:cubicBezTo>
                    <a:pt x="8669" y="548"/>
                    <a:pt x="8145" y="0"/>
                    <a:pt x="75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5" name="Google Shape;4085;p61"/>
          <p:cNvSpPr/>
          <p:nvPr/>
        </p:nvSpPr>
        <p:spPr>
          <a:xfrm>
            <a:off x="1294575" y="1893700"/>
            <a:ext cx="362618" cy="512065"/>
          </a:xfrm>
          <a:custGeom>
            <a:rect b="b" l="l" r="r" t="t"/>
            <a:pathLst>
              <a:path extrusionOk="0" h="11622" w="7764">
                <a:moveTo>
                  <a:pt x="6049" y="2596"/>
                </a:moveTo>
                <a:cubicBezTo>
                  <a:pt x="6240" y="2596"/>
                  <a:pt x="6406" y="2763"/>
                  <a:pt x="6406" y="2953"/>
                </a:cubicBezTo>
                <a:cubicBezTo>
                  <a:pt x="6406" y="3144"/>
                  <a:pt x="6240" y="3287"/>
                  <a:pt x="6049" y="3287"/>
                </a:cubicBezTo>
                <a:lnTo>
                  <a:pt x="4477" y="3287"/>
                </a:lnTo>
                <a:cubicBezTo>
                  <a:pt x="4287" y="3287"/>
                  <a:pt x="4144" y="3144"/>
                  <a:pt x="4144" y="2953"/>
                </a:cubicBezTo>
                <a:cubicBezTo>
                  <a:pt x="4144" y="2763"/>
                  <a:pt x="4287" y="2596"/>
                  <a:pt x="4477" y="2596"/>
                </a:cubicBezTo>
                <a:close/>
                <a:moveTo>
                  <a:pt x="1715" y="2596"/>
                </a:moveTo>
                <a:cubicBezTo>
                  <a:pt x="1905" y="2596"/>
                  <a:pt x="2072" y="2739"/>
                  <a:pt x="2072" y="2953"/>
                </a:cubicBezTo>
                <a:cubicBezTo>
                  <a:pt x="2072" y="3144"/>
                  <a:pt x="1905" y="3310"/>
                  <a:pt x="1715" y="3310"/>
                </a:cubicBezTo>
                <a:cubicBezTo>
                  <a:pt x="1500" y="3310"/>
                  <a:pt x="1358" y="3144"/>
                  <a:pt x="1358" y="2953"/>
                </a:cubicBezTo>
                <a:cubicBezTo>
                  <a:pt x="1358" y="2739"/>
                  <a:pt x="1500" y="2596"/>
                  <a:pt x="1715" y="2596"/>
                </a:cubicBezTo>
                <a:close/>
                <a:moveTo>
                  <a:pt x="3120" y="2596"/>
                </a:moveTo>
                <a:cubicBezTo>
                  <a:pt x="3310" y="2596"/>
                  <a:pt x="3477" y="2739"/>
                  <a:pt x="3477" y="2953"/>
                </a:cubicBezTo>
                <a:cubicBezTo>
                  <a:pt x="3477" y="3144"/>
                  <a:pt x="3310" y="3310"/>
                  <a:pt x="3120" y="3310"/>
                </a:cubicBezTo>
                <a:cubicBezTo>
                  <a:pt x="2906" y="3310"/>
                  <a:pt x="2763" y="3144"/>
                  <a:pt x="2763" y="2953"/>
                </a:cubicBezTo>
                <a:cubicBezTo>
                  <a:pt x="2763" y="2739"/>
                  <a:pt x="2906" y="2596"/>
                  <a:pt x="3120" y="2596"/>
                </a:cubicBezTo>
                <a:close/>
                <a:moveTo>
                  <a:pt x="1715" y="6906"/>
                </a:moveTo>
                <a:cubicBezTo>
                  <a:pt x="1905" y="6906"/>
                  <a:pt x="2072" y="7073"/>
                  <a:pt x="2072" y="7264"/>
                </a:cubicBezTo>
                <a:cubicBezTo>
                  <a:pt x="2072" y="7478"/>
                  <a:pt x="1905" y="7621"/>
                  <a:pt x="1715" y="7621"/>
                </a:cubicBezTo>
                <a:cubicBezTo>
                  <a:pt x="1500" y="7621"/>
                  <a:pt x="1358" y="7478"/>
                  <a:pt x="1358" y="7264"/>
                </a:cubicBezTo>
                <a:cubicBezTo>
                  <a:pt x="1358" y="7073"/>
                  <a:pt x="1500" y="6906"/>
                  <a:pt x="1715" y="6906"/>
                </a:cubicBezTo>
                <a:close/>
                <a:moveTo>
                  <a:pt x="3120" y="6906"/>
                </a:moveTo>
                <a:cubicBezTo>
                  <a:pt x="3310" y="6906"/>
                  <a:pt x="3477" y="7073"/>
                  <a:pt x="3477" y="7264"/>
                </a:cubicBezTo>
                <a:cubicBezTo>
                  <a:pt x="3477" y="7478"/>
                  <a:pt x="3310" y="7621"/>
                  <a:pt x="3120" y="7621"/>
                </a:cubicBezTo>
                <a:cubicBezTo>
                  <a:pt x="2906" y="7621"/>
                  <a:pt x="2763" y="7478"/>
                  <a:pt x="2763" y="7264"/>
                </a:cubicBezTo>
                <a:cubicBezTo>
                  <a:pt x="2763" y="7073"/>
                  <a:pt x="2906" y="6906"/>
                  <a:pt x="3120" y="6906"/>
                </a:cubicBezTo>
                <a:close/>
                <a:moveTo>
                  <a:pt x="6049" y="6930"/>
                </a:moveTo>
                <a:cubicBezTo>
                  <a:pt x="6240" y="6930"/>
                  <a:pt x="6406" y="7073"/>
                  <a:pt x="6406" y="7264"/>
                </a:cubicBezTo>
                <a:cubicBezTo>
                  <a:pt x="6406" y="7454"/>
                  <a:pt x="6240" y="7621"/>
                  <a:pt x="6049" y="7621"/>
                </a:cubicBezTo>
                <a:lnTo>
                  <a:pt x="4477" y="7621"/>
                </a:lnTo>
                <a:cubicBezTo>
                  <a:pt x="4287" y="7621"/>
                  <a:pt x="4144" y="7454"/>
                  <a:pt x="4144" y="7264"/>
                </a:cubicBezTo>
                <a:cubicBezTo>
                  <a:pt x="4144" y="7073"/>
                  <a:pt x="4287" y="6930"/>
                  <a:pt x="4477" y="6930"/>
                </a:cubicBezTo>
                <a:close/>
                <a:moveTo>
                  <a:pt x="3882" y="0"/>
                </a:moveTo>
                <a:cubicBezTo>
                  <a:pt x="3691" y="0"/>
                  <a:pt x="3549" y="143"/>
                  <a:pt x="3549" y="334"/>
                </a:cubicBezTo>
                <a:lnTo>
                  <a:pt x="3549" y="1239"/>
                </a:lnTo>
                <a:lnTo>
                  <a:pt x="810" y="1239"/>
                </a:lnTo>
                <a:cubicBezTo>
                  <a:pt x="357" y="1239"/>
                  <a:pt x="0" y="1596"/>
                  <a:pt x="0" y="2048"/>
                </a:cubicBezTo>
                <a:lnTo>
                  <a:pt x="0" y="3834"/>
                </a:lnTo>
                <a:cubicBezTo>
                  <a:pt x="0" y="4287"/>
                  <a:pt x="357" y="4644"/>
                  <a:pt x="810" y="4644"/>
                </a:cubicBezTo>
                <a:lnTo>
                  <a:pt x="3549" y="4644"/>
                </a:lnTo>
                <a:lnTo>
                  <a:pt x="3549" y="5573"/>
                </a:lnTo>
                <a:lnTo>
                  <a:pt x="810" y="5573"/>
                </a:lnTo>
                <a:cubicBezTo>
                  <a:pt x="357" y="5573"/>
                  <a:pt x="0" y="5930"/>
                  <a:pt x="0" y="6382"/>
                </a:cubicBezTo>
                <a:lnTo>
                  <a:pt x="0" y="8169"/>
                </a:lnTo>
                <a:cubicBezTo>
                  <a:pt x="0" y="8621"/>
                  <a:pt x="357" y="8978"/>
                  <a:pt x="810" y="8978"/>
                </a:cubicBezTo>
                <a:lnTo>
                  <a:pt x="3549" y="8978"/>
                </a:lnTo>
                <a:lnTo>
                  <a:pt x="3549" y="9883"/>
                </a:lnTo>
                <a:cubicBezTo>
                  <a:pt x="3310" y="9978"/>
                  <a:pt x="3120" y="10145"/>
                  <a:pt x="3025" y="10383"/>
                </a:cubicBezTo>
                <a:lnTo>
                  <a:pt x="334" y="10383"/>
                </a:lnTo>
                <a:cubicBezTo>
                  <a:pt x="167" y="10383"/>
                  <a:pt x="0" y="10526"/>
                  <a:pt x="0" y="10717"/>
                </a:cubicBezTo>
                <a:cubicBezTo>
                  <a:pt x="0" y="10907"/>
                  <a:pt x="167" y="11074"/>
                  <a:pt x="334" y="11074"/>
                </a:cubicBezTo>
                <a:lnTo>
                  <a:pt x="3025" y="11074"/>
                </a:lnTo>
                <a:cubicBezTo>
                  <a:pt x="3167" y="11407"/>
                  <a:pt x="3501" y="11622"/>
                  <a:pt x="3882" y="11622"/>
                </a:cubicBezTo>
                <a:cubicBezTo>
                  <a:pt x="4263" y="11622"/>
                  <a:pt x="4596" y="11407"/>
                  <a:pt x="4739" y="11074"/>
                </a:cubicBezTo>
                <a:lnTo>
                  <a:pt x="7430" y="11074"/>
                </a:lnTo>
                <a:cubicBezTo>
                  <a:pt x="7597" y="11074"/>
                  <a:pt x="7764" y="10907"/>
                  <a:pt x="7764" y="10717"/>
                </a:cubicBezTo>
                <a:cubicBezTo>
                  <a:pt x="7764" y="10526"/>
                  <a:pt x="7597" y="10383"/>
                  <a:pt x="7430" y="10383"/>
                </a:cubicBezTo>
                <a:lnTo>
                  <a:pt x="4739" y="10383"/>
                </a:lnTo>
                <a:cubicBezTo>
                  <a:pt x="4644" y="10145"/>
                  <a:pt x="4453" y="9978"/>
                  <a:pt x="4215" y="9883"/>
                </a:cubicBezTo>
                <a:lnTo>
                  <a:pt x="4215" y="8978"/>
                </a:lnTo>
                <a:lnTo>
                  <a:pt x="6954" y="8978"/>
                </a:lnTo>
                <a:cubicBezTo>
                  <a:pt x="7406" y="8978"/>
                  <a:pt x="7764" y="8621"/>
                  <a:pt x="7764" y="8169"/>
                </a:cubicBezTo>
                <a:lnTo>
                  <a:pt x="7764" y="6382"/>
                </a:lnTo>
                <a:cubicBezTo>
                  <a:pt x="7764" y="5930"/>
                  <a:pt x="7406" y="5573"/>
                  <a:pt x="6954" y="5573"/>
                </a:cubicBezTo>
                <a:lnTo>
                  <a:pt x="4215" y="5573"/>
                </a:lnTo>
                <a:lnTo>
                  <a:pt x="4215" y="4644"/>
                </a:lnTo>
                <a:lnTo>
                  <a:pt x="6954" y="4644"/>
                </a:lnTo>
                <a:cubicBezTo>
                  <a:pt x="7406" y="4644"/>
                  <a:pt x="7764" y="4287"/>
                  <a:pt x="7764" y="3834"/>
                </a:cubicBezTo>
                <a:lnTo>
                  <a:pt x="7764" y="2048"/>
                </a:lnTo>
                <a:cubicBezTo>
                  <a:pt x="7764" y="1596"/>
                  <a:pt x="7406" y="1239"/>
                  <a:pt x="6954" y="1239"/>
                </a:cubicBezTo>
                <a:lnTo>
                  <a:pt x="4215" y="1239"/>
                </a:lnTo>
                <a:lnTo>
                  <a:pt x="4215" y="334"/>
                </a:lnTo>
                <a:cubicBezTo>
                  <a:pt x="4215" y="143"/>
                  <a:pt x="4072" y="0"/>
                  <a:pt x="3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6" name="Google Shape;4086;p61"/>
          <p:cNvGrpSpPr/>
          <p:nvPr/>
        </p:nvGrpSpPr>
        <p:grpSpPr>
          <a:xfrm>
            <a:off x="2802172" y="1893695"/>
            <a:ext cx="362621" cy="512075"/>
            <a:chOff x="1982107" y="2075887"/>
            <a:chExt cx="264070" cy="417033"/>
          </a:xfrm>
        </p:grpSpPr>
        <p:sp>
          <p:nvSpPr>
            <p:cNvPr id="4087" name="Google Shape;4087;p61"/>
            <p:cNvSpPr/>
            <p:nvPr/>
          </p:nvSpPr>
          <p:spPr>
            <a:xfrm>
              <a:off x="2150769" y="2075887"/>
              <a:ext cx="24712" cy="92839"/>
            </a:xfrm>
            <a:custGeom>
              <a:rect b="b" l="l" r="r" t="t"/>
              <a:pathLst>
                <a:path extrusionOk="0" h="2596" w="691">
                  <a:moveTo>
                    <a:pt x="357" y="0"/>
                  </a:moveTo>
                  <a:cubicBezTo>
                    <a:pt x="167" y="0"/>
                    <a:pt x="0" y="167"/>
                    <a:pt x="0" y="357"/>
                  </a:cubicBezTo>
                  <a:lnTo>
                    <a:pt x="0" y="2263"/>
                  </a:lnTo>
                  <a:cubicBezTo>
                    <a:pt x="0" y="2453"/>
                    <a:pt x="167" y="2596"/>
                    <a:pt x="357" y="2596"/>
                  </a:cubicBezTo>
                  <a:cubicBezTo>
                    <a:pt x="548" y="2596"/>
                    <a:pt x="691" y="2453"/>
                    <a:pt x="691" y="2263"/>
                  </a:cubicBezTo>
                  <a:lnTo>
                    <a:pt x="691" y="357"/>
                  </a:lnTo>
                  <a:cubicBezTo>
                    <a:pt x="691" y="167"/>
                    <a:pt x="548"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1"/>
            <p:cNvSpPr/>
            <p:nvPr/>
          </p:nvSpPr>
          <p:spPr>
            <a:xfrm>
              <a:off x="2053671" y="2075887"/>
              <a:ext cx="23889" cy="92839"/>
            </a:xfrm>
            <a:custGeom>
              <a:rect b="b" l="l" r="r" t="t"/>
              <a:pathLst>
                <a:path extrusionOk="0" h="2596" w="668">
                  <a:moveTo>
                    <a:pt x="334" y="0"/>
                  </a:moveTo>
                  <a:cubicBezTo>
                    <a:pt x="143" y="0"/>
                    <a:pt x="0" y="167"/>
                    <a:pt x="0" y="357"/>
                  </a:cubicBezTo>
                  <a:lnTo>
                    <a:pt x="0" y="2263"/>
                  </a:lnTo>
                  <a:cubicBezTo>
                    <a:pt x="0" y="2453"/>
                    <a:pt x="143" y="2596"/>
                    <a:pt x="334" y="2596"/>
                  </a:cubicBezTo>
                  <a:cubicBezTo>
                    <a:pt x="524" y="2596"/>
                    <a:pt x="667" y="2453"/>
                    <a:pt x="667" y="2263"/>
                  </a:cubicBezTo>
                  <a:lnTo>
                    <a:pt x="667" y="357"/>
                  </a:lnTo>
                  <a:cubicBezTo>
                    <a:pt x="667" y="167"/>
                    <a:pt x="524"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1"/>
            <p:cNvSpPr/>
            <p:nvPr/>
          </p:nvSpPr>
          <p:spPr>
            <a:xfrm>
              <a:off x="2102202" y="2075887"/>
              <a:ext cx="24748" cy="44310"/>
            </a:xfrm>
            <a:custGeom>
              <a:rect b="b" l="l" r="r" t="t"/>
              <a:pathLst>
                <a:path extrusionOk="0" h="1239" w="692">
                  <a:moveTo>
                    <a:pt x="334" y="0"/>
                  </a:moveTo>
                  <a:cubicBezTo>
                    <a:pt x="144" y="0"/>
                    <a:pt x="1" y="167"/>
                    <a:pt x="1" y="357"/>
                  </a:cubicBezTo>
                  <a:lnTo>
                    <a:pt x="1" y="905"/>
                  </a:lnTo>
                  <a:cubicBezTo>
                    <a:pt x="1" y="1096"/>
                    <a:pt x="144" y="1239"/>
                    <a:pt x="334" y="1239"/>
                  </a:cubicBezTo>
                  <a:cubicBezTo>
                    <a:pt x="525" y="1239"/>
                    <a:pt x="691" y="1096"/>
                    <a:pt x="691" y="905"/>
                  </a:cubicBezTo>
                  <a:lnTo>
                    <a:pt x="691" y="357"/>
                  </a:lnTo>
                  <a:cubicBezTo>
                    <a:pt x="691" y="167"/>
                    <a:pt x="525"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1"/>
            <p:cNvSpPr/>
            <p:nvPr/>
          </p:nvSpPr>
          <p:spPr>
            <a:xfrm>
              <a:off x="2102202" y="2144875"/>
              <a:ext cx="24748" cy="23854"/>
            </a:xfrm>
            <a:custGeom>
              <a:rect b="b" l="l" r="r" t="t"/>
              <a:pathLst>
                <a:path extrusionOk="0" h="667" w="692">
                  <a:moveTo>
                    <a:pt x="334" y="0"/>
                  </a:moveTo>
                  <a:cubicBezTo>
                    <a:pt x="144" y="0"/>
                    <a:pt x="1" y="143"/>
                    <a:pt x="1" y="334"/>
                  </a:cubicBezTo>
                  <a:cubicBezTo>
                    <a:pt x="1" y="524"/>
                    <a:pt x="144" y="667"/>
                    <a:pt x="334" y="667"/>
                  </a:cubicBezTo>
                  <a:cubicBezTo>
                    <a:pt x="525" y="667"/>
                    <a:pt x="691" y="524"/>
                    <a:pt x="691" y="334"/>
                  </a:cubicBezTo>
                  <a:cubicBezTo>
                    <a:pt x="691" y="143"/>
                    <a:pt x="525"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1"/>
            <p:cNvSpPr/>
            <p:nvPr/>
          </p:nvSpPr>
          <p:spPr>
            <a:xfrm>
              <a:off x="1992336" y="2278560"/>
              <a:ext cx="243614" cy="214360"/>
            </a:xfrm>
            <a:custGeom>
              <a:rect b="b" l="l" r="r" t="t"/>
              <a:pathLst>
                <a:path extrusionOk="0" h="5994" w="6812">
                  <a:moveTo>
                    <a:pt x="1" y="1"/>
                  </a:moveTo>
                  <a:lnTo>
                    <a:pt x="2382" y="2859"/>
                  </a:lnTo>
                  <a:lnTo>
                    <a:pt x="2382" y="5645"/>
                  </a:lnTo>
                  <a:cubicBezTo>
                    <a:pt x="2382" y="5848"/>
                    <a:pt x="2539" y="5994"/>
                    <a:pt x="2721" y="5994"/>
                  </a:cubicBezTo>
                  <a:cubicBezTo>
                    <a:pt x="2774" y="5994"/>
                    <a:pt x="2829" y="5981"/>
                    <a:pt x="2882" y="5955"/>
                  </a:cubicBezTo>
                  <a:cubicBezTo>
                    <a:pt x="3549" y="5621"/>
                    <a:pt x="3192" y="5788"/>
                    <a:pt x="4240" y="5264"/>
                  </a:cubicBezTo>
                  <a:cubicBezTo>
                    <a:pt x="4359" y="5216"/>
                    <a:pt x="4430" y="5097"/>
                    <a:pt x="4430" y="4978"/>
                  </a:cubicBezTo>
                  <a:lnTo>
                    <a:pt x="4430" y="2859"/>
                  </a:lnTo>
                  <a:lnTo>
                    <a:pt x="6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1"/>
            <p:cNvSpPr/>
            <p:nvPr/>
          </p:nvSpPr>
          <p:spPr>
            <a:xfrm>
              <a:off x="1982107" y="2201918"/>
              <a:ext cx="264070" cy="51999"/>
            </a:xfrm>
            <a:custGeom>
              <a:rect b="b" l="l" r="r" t="t"/>
              <a:pathLst>
                <a:path extrusionOk="0" h="1454" w="7384">
                  <a:moveTo>
                    <a:pt x="334" y="1"/>
                  </a:moveTo>
                  <a:cubicBezTo>
                    <a:pt x="144" y="1"/>
                    <a:pt x="1" y="144"/>
                    <a:pt x="1" y="334"/>
                  </a:cubicBezTo>
                  <a:lnTo>
                    <a:pt x="1" y="1453"/>
                  </a:lnTo>
                  <a:lnTo>
                    <a:pt x="7383" y="1453"/>
                  </a:lnTo>
                  <a:lnTo>
                    <a:pt x="7383" y="334"/>
                  </a:lnTo>
                  <a:cubicBezTo>
                    <a:pt x="7383" y="144"/>
                    <a:pt x="7241" y="1"/>
                    <a:pt x="7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61"/>
          <p:cNvGrpSpPr/>
          <p:nvPr/>
        </p:nvGrpSpPr>
        <p:grpSpPr>
          <a:xfrm>
            <a:off x="2737347" y="3293673"/>
            <a:ext cx="512060" cy="512050"/>
            <a:chOff x="4003189" y="2735942"/>
            <a:chExt cx="418213" cy="416639"/>
          </a:xfrm>
        </p:grpSpPr>
        <p:sp>
          <p:nvSpPr>
            <p:cNvPr id="4094" name="Google Shape;4094;p61"/>
            <p:cNvSpPr/>
            <p:nvPr/>
          </p:nvSpPr>
          <p:spPr>
            <a:xfrm>
              <a:off x="4003189" y="2735942"/>
              <a:ext cx="232564" cy="231669"/>
            </a:xfrm>
            <a:custGeom>
              <a:rect b="b" l="l" r="r" t="t"/>
              <a:pathLst>
                <a:path extrusionOk="0" h="6478" w="6503">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1"/>
            <p:cNvSpPr/>
            <p:nvPr/>
          </p:nvSpPr>
          <p:spPr>
            <a:xfrm>
              <a:off x="4188874" y="2924023"/>
              <a:ext cx="232528" cy="228558"/>
            </a:xfrm>
            <a:custGeom>
              <a:rect b="b" l="l" r="r" t="t"/>
              <a:pathLst>
                <a:path extrusionOk="0" h="6391" w="6502">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1"/>
            <p:cNvSpPr/>
            <p:nvPr/>
          </p:nvSpPr>
          <p:spPr>
            <a:xfrm>
              <a:off x="4258721" y="2773064"/>
              <a:ext cx="105642" cy="119626"/>
            </a:xfrm>
            <a:custGeom>
              <a:rect b="b" l="l" r="r" t="t"/>
              <a:pathLst>
                <a:path extrusionOk="0" h="3345" w="2954">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1"/>
            <p:cNvSpPr/>
            <p:nvPr/>
          </p:nvSpPr>
          <p:spPr>
            <a:xfrm>
              <a:off x="4061949" y="2989757"/>
              <a:ext cx="105642" cy="119947"/>
            </a:xfrm>
            <a:custGeom>
              <a:rect b="b" l="l" r="r" t="t"/>
              <a:pathLst>
                <a:path extrusionOk="0" h="3354" w="2954">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61"/>
          <p:cNvGrpSpPr/>
          <p:nvPr/>
        </p:nvGrpSpPr>
        <p:grpSpPr>
          <a:xfrm rot="5400000">
            <a:off x="6815450" y="4206050"/>
            <a:ext cx="98902" cy="553090"/>
            <a:chOff x="4898850" y="4820550"/>
            <a:chExt cx="98902" cy="553090"/>
          </a:xfrm>
        </p:grpSpPr>
        <p:sp>
          <p:nvSpPr>
            <p:cNvPr id="4099" name="Google Shape;4099;p6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61"/>
          <p:cNvGrpSpPr/>
          <p:nvPr/>
        </p:nvGrpSpPr>
        <p:grpSpPr>
          <a:xfrm rot="-5400000">
            <a:off x="8263914" y="1082628"/>
            <a:ext cx="883262" cy="242091"/>
            <a:chOff x="2300350" y="2601250"/>
            <a:chExt cx="2275275" cy="623625"/>
          </a:xfrm>
        </p:grpSpPr>
        <p:sp>
          <p:nvSpPr>
            <p:cNvPr id="4105" name="Google Shape;4105;p6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61"/>
          <p:cNvGrpSpPr/>
          <p:nvPr/>
        </p:nvGrpSpPr>
        <p:grpSpPr>
          <a:xfrm>
            <a:off x="1169392" y="1050642"/>
            <a:ext cx="1105976" cy="133969"/>
            <a:chOff x="8183182" y="663852"/>
            <a:chExt cx="1475028" cy="178673"/>
          </a:xfrm>
        </p:grpSpPr>
        <p:grpSp>
          <p:nvGrpSpPr>
            <p:cNvPr id="4112" name="Google Shape;4112;p61"/>
            <p:cNvGrpSpPr/>
            <p:nvPr/>
          </p:nvGrpSpPr>
          <p:grpSpPr>
            <a:xfrm>
              <a:off x="8183182" y="774425"/>
              <a:ext cx="1178025" cy="68100"/>
              <a:chOff x="2024450" y="204150"/>
              <a:chExt cx="1178025" cy="68100"/>
            </a:xfrm>
          </p:grpSpPr>
          <p:sp>
            <p:nvSpPr>
              <p:cNvPr id="4113" name="Google Shape;4113;p6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61"/>
            <p:cNvGrpSpPr/>
            <p:nvPr/>
          </p:nvGrpSpPr>
          <p:grpSpPr>
            <a:xfrm>
              <a:off x="8480185" y="663852"/>
              <a:ext cx="1178025" cy="68100"/>
              <a:chOff x="2024450" y="204150"/>
              <a:chExt cx="1178025" cy="68100"/>
            </a:xfrm>
          </p:grpSpPr>
          <p:sp>
            <p:nvSpPr>
              <p:cNvPr id="4124" name="Google Shape;4124;p6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4" name="Google Shape;4134;p61"/>
          <p:cNvGrpSpPr/>
          <p:nvPr/>
        </p:nvGrpSpPr>
        <p:grpSpPr>
          <a:xfrm>
            <a:off x="3358273" y="4239253"/>
            <a:ext cx="883262" cy="242091"/>
            <a:chOff x="2300350" y="2601250"/>
            <a:chExt cx="2275275" cy="623625"/>
          </a:xfrm>
        </p:grpSpPr>
        <p:sp>
          <p:nvSpPr>
            <p:cNvPr id="4135" name="Google Shape;4135;p6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4" name="Shape 4144"/>
        <p:cNvGrpSpPr/>
        <p:nvPr/>
      </p:nvGrpSpPr>
      <p:grpSpPr>
        <a:xfrm>
          <a:off x="0" y="0"/>
          <a:ext cx="0" cy="0"/>
          <a:chOff x="0" y="0"/>
          <a:chExt cx="0" cy="0"/>
        </a:xfrm>
      </p:grpSpPr>
      <p:sp>
        <p:nvSpPr>
          <p:cNvPr id="4145" name="Google Shape;4145;p62"/>
          <p:cNvSpPr txBox="1"/>
          <p:nvPr>
            <p:ph type="title"/>
          </p:nvPr>
        </p:nvSpPr>
        <p:spPr>
          <a:xfrm>
            <a:off x="713100" y="2310138"/>
            <a:ext cx="75834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2"/>
                </a:solidFill>
              </a:rPr>
              <a:t>OPERATING</a:t>
            </a:r>
            <a:r>
              <a:rPr lang="en"/>
              <a:t> PLAN</a:t>
            </a:r>
            <a:endParaRPr/>
          </a:p>
        </p:txBody>
      </p:sp>
      <p:sp>
        <p:nvSpPr>
          <p:cNvPr id="4146" name="Google Shape;4146;p62"/>
          <p:cNvSpPr txBox="1"/>
          <p:nvPr>
            <p:ph idx="2" type="title"/>
          </p:nvPr>
        </p:nvSpPr>
        <p:spPr>
          <a:xfrm>
            <a:off x="5961000" y="1332575"/>
            <a:ext cx="2335500" cy="920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4147" name="Google Shape;4147;p62"/>
          <p:cNvSpPr txBox="1"/>
          <p:nvPr>
            <p:ph idx="1" type="subTitle"/>
          </p:nvPr>
        </p:nvSpPr>
        <p:spPr>
          <a:xfrm>
            <a:off x="3567000" y="3208800"/>
            <a:ext cx="4729500" cy="733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grpSp>
        <p:nvGrpSpPr>
          <p:cNvPr id="4148" name="Google Shape;4148;p62"/>
          <p:cNvGrpSpPr/>
          <p:nvPr/>
        </p:nvGrpSpPr>
        <p:grpSpPr>
          <a:xfrm flipH="1">
            <a:off x="5624514" y="4219003"/>
            <a:ext cx="883262" cy="242091"/>
            <a:chOff x="2300350" y="2601250"/>
            <a:chExt cx="2275275" cy="623625"/>
          </a:xfrm>
        </p:grpSpPr>
        <p:sp>
          <p:nvSpPr>
            <p:cNvPr id="4149" name="Google Shape;4149;p6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62"/>
          <p:cNvGrpSpPr/>
          <p:nvPr/>
        </p:nvGrpSpPr>
        <p:grpSpPr>
          <a:xfrm rot="5400000">
            <a:off x="2406975" y="1552975"/>
            <a:ext cx="98902" cy="553090"/>
            <a:chOff x="4898850" y="4820550"/>
            <a:chExt cx="98902" cy="553090"/>
          </a:xfrm>
        </p:grpSpPr>
        <p:sp>
          <p:nvSpPr>
            <p:cNvPr id="4156" name="Google Shape;4156;p6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1" name="Google Shape;4161;p62"/>
          <p:cNvGrpSpPr/>
          <p:nvPr/>
        </p:nvGrpSpPr>
        <p:grpSpPr>
          <a:xfrm>
            <a:off x="1764792" y="3545691"/>
            <a:ext cx="1105976" cy="133969"/>
            <a:chOff x="8183182" y="663852"/>
            <a:chExt cx="1475028" cy="178673"/>
          </a:xfrm>
        </p:grpSpPr>
        <p:grpSp>
          <p:nvGrpSpPr>
            <p:cNvPr id="4162" name="Google Shape;4162;p62"/>
            <p:cNvGrpSpPr/>
            <p:nvPr/>
          </p:nvGrpSpPr>
          <p:grpSpPr>
            <a:xfrm>
              <a:off x="8183182" y="774425"/>
              <a:ext cx="1178025" cy="68100"/>
              <a:chOff x="2024450" y="204150"/>
              <a:chExt cx="1178025" cy="68100"/>
            </a:xfrm>
          </p:grpSpPr>
          <p:sp>
            <p:nvSpPr>
              <p:cNvPr id="4163" name="Google Shape;4163;p6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62"/>
            <p:cNvGrpSpPr/>
            <p:nvPr/>
          </p:nvGrpSpPr>
          <p:grpSpPr>
            <a:xfrm>
              <a:off x="8480185" y="663852"/>
              <a:ext cx="1178025" cy="68100"/>
              <a:chOff x="2024450" y="204150"/>
              <a:chExt cx="1178025" cy="68100"/>
            </a:xfrm>
          </p:grpSpPr>
          <p:sp>
            <p:nvSpPr>
              <p:cNvPr id="4174" name="Google Shape;4174;p6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4" name="Google Shape;4184;p62"/>
          <p:cNvGrpSpPr/>
          <p:nvPr/>
        </p:nvGrpSpPr>
        <p:grpSpPr>
          <a:xfrm rot="10800000">
            <a:off x="3861214" y="1283578"/>
            <a:ext cx="883262" cy="242091"/>
            <a:chOff x="2300350" y="2601250"/>
            <a:chExt cx="2275275" cy="623625"/>
          </a:xfrm>
        </p:grpSpPr>
        <p:sp>
          <p:nvSpPr>
            <p:cNvPr id="4185" name="Google Shape;4185;p6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62"/>
          <p:cNvGrpSpPr/>
          <p:nvPr/>
        </p:nvGrpSpPr>
        <p:grpSpPr>
          <a:xfrm rot="5400000">
            <a:off x="5527875" y="467850"/>
            <a:ext cx="98902" cy="553090"/>
            <a:chOff x="4898850" y="4820550"/>
            <a:chExt cx="98902" cy="553090"/>
          </a:xfrm>
        </p:grpSpPr>
        <p:sp>
          <p:nvSpPr>
            <p:cNvPr id="4192" name="Google Shape;4192;p6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sp>
        <p:nvSpPr>
          <p:cNvPr id="2776" name="Google Shape;2776;p36"/>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200"/>
              <a:t>TABLE OF </a:t>
            </a:r>
            <a:r>
              <a:rPr lang="en" sz="3200">
                <a:solidFill>
                  <a:schemeClr val="accent2"/>
                </a:solidFill>
              </a:rPr>
              <a:t>CONTENTS</a:t>
            </a:r>
            <a:endParaRPr sz="3200">
              <a:solidFill>
                <a:schemeClr val="accent2"/>
              </a:solidFill>
            </a:endParaRPr>
          </a:p>
        </p:txBody>
      </p:sp>
      <p:sp>
        <p:nvSpPr>
          <p:cNvPr id="2777" name="Google Shape;2777;p36"/>
          <p:cNvSpPr txBox="1"/>
          <p:nvPr>
            <p:ph idx="2" type="title"/>
          </p:nvPr>
        </p:nvSpPr>
        <p:spPr>
          <a:xfrm>
            <a:off x="776550" y="1982455"/>
            <a:ext cx="22335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overview</a:t>
            </a:r>
            <a:endParaRPr/>
          </a:p>
        </p:txBody>
      </p:sp>
      <p:sp>
        <p:nvSpPr>
          <p:cNvPr id="2778" name="Google Shape;2778;p36"/>
          <p:cNvSpPr txBox="1"/>
          <p:nvPr>
            <p:ph idx="1" type="subTitle"/>
          </p:nvPr>
        </p:nvSpPr>
        <p:spPr>
          <a:xfrm>
            <a:off x="776550" y="2391054"/>
            <a:ext cx="2233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779" name="Google Shape;2779;p36"/>
          <p:cNvSpPr txBox="1"/>
          <p:nvPr>
            <p:ph idx="3" type="title"/>
          </p:nvPr>
        </p:nvSpPr>
        <p:spPr>
          <a:xfrm>
            <a:off x="776550" y="1345282"/>
            <a:ext cx="2233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780" name="Google Shape;2780;p36"/>
          <p:cNvSpPr txBox="1"/>
          <p:nvPr>
            <p:ph idx="4" type="title"/>
          </p:nvPr>
        </p:nvSpPr>
        <p:spPr>
          <a:xfrm>
            <a:off x="3471150" y="1982455"/>
            <a:ext cx="22017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analysis</a:t>
            </a:r>
            <a:endParaRPr/>
          </a:p>
        </p:txBody>
      </p:sp>
      <p:sp>
        <p:nvSpPr>
          <p:cNvPr id="2781" name="Google Shape;2781;p36"/>
          <p:cNvSpPr txBox="1"/>
          <p:nvPr>
            <p:ph idx="5" type="subTitle"/>
          </p:nvPr>
        </p:nvSpPr>
        <p:spPr>
          <a:xfrm>
            <a:off x="3471150" y="2391054"/>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782" name="Google Shape;2782;p36"/>
          <p:cNvSpPr txBox="1"/>
          <p:nvPr>
            <p:ph idx="6" type="title"/>
          </p:nvPr>
        </p:nvSpPr>
        <p:spPr>
          <a:xfrm>
            <a:off x="3471150" y="1345282"/>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783" name="Google Shape;2783;p36"/>
          <p:cNvSpPr txBox="1"/>
          <p:nvPr>
            <p:ph idx="7" type="title"/>
          </p:nvPr>
        </p:nvSpPr>
        <p:spPr>
          <a:xfrm>
            <a:off x="6149850" y="1982455"/>
            <a:ext cx="22017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Marketing plan</a:t>
            </a:r>
            <a:endParaRPr/>
          </a:p>
        </p:txBody>
      </p:sp>
      <p:sp>
        <p:nvSpPr>
          <p:cNvPr id="2784" name="Google Shape;2784;p36"/>
          <p:cNvSpPr txBox="1"/>
          <p:nvPr>
            <p:ph idx="8" type="subTitle"/>
          </p:nvPr>
        </p:nvSpPr>
        <p:spPr>
          <a:xfrm>
            <a:off x="6149850" y="2391054"/>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785" name="Google Shape;2785;p36"/>
          <p:cNvSpPr txBox="1"/>
          <p:nvPr>
            <p:ph idx="9" type="title"/>
          </p:nvPr>
        </p:nvSpPr>
        <p:spPr>
          <a:xfrm>
            <a:off x="6149850" y="1345282"/>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786" name="Google Shape;2786;p36"/>
          <p:cNvSpPr txBox="1"/>
          <p:nvPr>
            <p:ph idx="13" type="title"/>
          </p:nvPr>
        </p:nvSpPr>
        <p:spPr>
          <a:xfrm>
            <a:off x="776550" y="3617845"/>
            <a:ext cx="22335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Management plan</a:t>
            </a:r>
            <a:endParaRPr/>
          </a:p>
        </p:txBody>
      </p:sp>
      <p:sp>
        <p:nvSpPr>
          <p:cNvPr id="2787" name="Google Shape;2787;p36"/>
          <p:cNvSpPr txBox="1"/>
          <p:nvPr>
            <p:ph idx="14" type="subTitle"/>
          </p:nvPr>
        </p:nvSpPr>
        <p:spPr>
          <a:xfrm>
            <a:off x="776550" y="4026444"/>
            <a:ext cx="2233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788" name="Google Shape;2788;p36"/>
          <p:cNvSpPr txBox="1"/>
          <p:nvPr>
            <p:ph idx="15" type="title"/>
          </p:nvPr>
        </p:nvSpPr>
        <p:spPr>
          <a:xfrm>
            <a:off x="776550" y="2980641"/>
            <a:ext cx="2233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789" name="Google Shape;2789;p36"/>
          <p:cNvSpPr txBox="1"/>
          <p:nvPr>
            <p:ph idx="16" type="title"/>
          </p:nvPr>
        </p:nvSpPr>
        <p:spPr>
          <a:xfrm>
            <a:off x="3471150" y="3617845"/>
            <a:ext cx="22017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Operating plan</a:t>
            </a:r>
            <a:endParaRPr/>
          </a:p>
        </p:txBody>
      </p:sp>
      <p:sp>
        <p:nvSpPr>
          <p:cNvPr id="2790" name="Google Shape;2790;p36"/>
          <p:cNvSpPr txBox="1"/>
          <p:nvPr>
            <p:ph idx="17" type="subTitle"/>
          </p:nvPr>
        </p:nvSpPr>
        <p:spPr>
          <a:xfrm>
            <a:off x="3471150" y="4026444"/>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791" name="Google Shape;2791;p36"/>
          <p:cNvSpPr txBox="1"/>
          <p:nvPr>
            <p:ph idx="18" type="title"/>
          </p:nvPr>
        </p:nvSpPr>
        <p:spPr>
          <a:xfrm>
            <a:off x="3471150" y="2980641"/>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792" name="Google Shape;2792;p36"/>
          <p:cNvSpPr txBox="1"/>
          <p:nvPr>
            <p:ph idx="19" type="title"/>
          </p:nvPr>
        </p:nvSpPr>
        <p:spPr>
          <a:xfrm>
            <a:off x="6149850" y="3617845"/>
            <a:ext cx="22017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Financial plan</a:t>
            </a:r>
            <a:endParaRPr/>
          </a:p>
        </p:txBody>
      </p:sp>
      <p:sp>
        <p:nvSpPr>
          <p:cNvPr id="2793" name="Google Shape;2793;p36"/>
          <p:cNvSpPr txBox="1"/>
          <p:nvPr>
            <p:ph idx="20" type="subTitle"/>
          </p:nvPr>
        </p:nvSpPr>
        <p:spPr>
          <a:xfrm>
            <a:off x="6149850" y="4026444"/>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794" name="Google Shape;2794;p36"/>
          <p:cNvSpPr txBox="1"/>
          <p:nvPr>
            <p:ph idx="21" type="title"/>
          </p:nvPr>
        </p:nvSpPr>
        <p:spPr>
          <a:xfrm>
            <a:off x="6149850" y="2980641"/>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grpSp>
        <p:nvGrpSpPr>
          <p:cNvPr id="2795" name="Google Shape;2795;p36"/>
          <p:cNvGrpSpPr/>
          <p:nvPr/>
        </p:nvGrpSpPr>
        <p:grpSpPr>
          <a:xfrm>
            <a:off x="7812807" y="997962"/>
            <a:ext cx="1520982" cy="302065"/>
            <a:chOff x="5642557" y="-150670"/>
            <a:chExt cx="1520982" cy="302065"/>
          </a:xfrm>
        </p:grpSpPr>
        <p:sp>
          <p:nvSpPr>
            <p:cNvPr id="2796" name="Google Shape;2796;p3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3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0" name="Shape 4200"/>
        <p:cNvGrpSpPr/>
        <p:nvPr/>
      </p:nvGrpSpPr>
      <p:grpSpPr>
        <a:xfrm>
          <a:off x="0" y="0"/>
          <a:ext cx="0" cy="0"/>
          <a:chOff x="0" y="0"/>
          <a:chExt cx="0" cy="0"/>
        </a:xfrm>
      </p:grpSpPr>
      <p:sp>
        <p:nvSpPr>
          <p:cNvPr id="4201" name="Google Shape;4201;p63"/>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accent2"/>
                </a:solidFill>
              </a:rPr>
              <a:t>PROCESS</a:t>
            </a:r>
            <a:endParaRPr>
              <a:solidFill>
                <a:schemeClr val="accent2"/>
              </a:solidFill>
            </a:endParaRPr>
          </a:p>
        </p:txBody>
      </p:sp>
      <p:grpSp>
        <p:nvGrpSpPr>
          <p:cNvPr id="4202" name="Google Shape;4202;p63"/>
          <p:cNvGrpSpPr/>
          <p:nvPr/>
        </p:nvGrpSpPr>
        <p:grpSpPr>
          <a:xfrm>
            <a:off x="696275" y="2641171"/>
            <a:ext cx="1793700" cy="920700"/>
            <a:chOff x="696275" y="2641171"/>
            <a:chExt cx="1793700" cy="920700"/>
          </a:xfrm>
        </p:grpSpPr>
        <p:sp>
          <p:nvSpPr>
            <p:cNvPr id="4203" name="Google Shape;4203;p63"/>
            <p:cNvSpPr/>
            <p:nvPr/>
          </p:nvSpPr>
          <p:spPr>
            <a:xfrm>
              <a:off x="696275" y="2641171"/>
              <a:ext cx="17937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Week 1</a:t>
              </a:r>
              <a:endParaRPr b="1" sz="1800">
                <a:solidFill>
                  <a:schemeClr val="lt1"/>
                </a:solidFill>
                <a:latin typeface="Exo"/>
                <a:ea typeface="Exo"/>
                <a:cs typeface="Exo"/>
                <a:sym typeface="Exo"/>
              </a:endParaRPr>
            </a:p>
          </p:txBody>
        </p:sp>
        <p:sp>
          <p:nvSpPr>
            <p:cNvPr id="4204" name="Google Shape;4204;p63"/>
            <p:cNvSpPr txBox="1"/>
            <p:nvPr/>
          </p:nvSpPr>
          <p:spPr>
            <a:xfrm>
              <a:off x="696275" y="3100171"/>
              <a:ext cx="17937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Pluto is considered a dwarf planet</a:t>
              </a:r>
              <a:endParaRPr>
                <a:solidFill>
                  <a:schemeClr val="lt1"/>
                </a:solidFill>
                <a:latin typeface="PT Sans"/>
                <a:ea typeface="PT Sans"/>
                <a:cs typeface="PT Sans"/>
                <a:sym typeface="PT Sans"/>
              </a:endParaRPr>
            </a:p>
          </p:txBody>
        </p:sp>
      </p:grpSp>
      <p:grpSp>
        <p:nvGrpSpPr>
          <p:cNvPr id="4205" name="Google Shape;4205;p63"/>
          <p:cNvGrpSpPr/>
          <p:nvPr/>
        </p:nvGrpSpPr>
        <p:grpSpPr>
          <a:xfrm>
            <a:off x="2681550" y="3479371"/>
            <a:ext cx="1793700" cy="920700"/>
            <a:chOff x="2681550" y="3479371"/>
            <a:chExt cx="1793700" cy="920700"/>
          </a:xfrm>
        </p:grpSpPr>
        <p:sp>
          <p:nvSpPr>
            <p:cNvPr id="4206" name="Google Shape;4206;p63"/>
            <p:cNvSpPr/>
            <p:nvPr/>
          </p:nvSpPr>
          <p:spPr>
            <a:xfrm>
              <a:off x="2681550" y="3479371"/>
              <a:ext cx="17937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Week 2</a:t>
              </a:r>
              <a:endParaRPr b="1" sz="1800">
                <a:solidFill>
                  <a:schemeClr val="lt1"/>
                </a:solidFill>
                <a:latin typeface="Exo"/>
                <a:ea typeface="Exo"/>
                <a:cs typeface="Exo"/>
                <a:sym typeface="Exo"/>
              </a:endParaRPr>
            </a:p>
          </p:txBody>
        </p:sp>
        <p:sp>
          <p:nvSpPr>
            <p:cNvPr id="4207" name="Google Shape;4207;p63"/>
            <p:cNvSpPr txBox="1"/>
            <p:nvPr/>
          </p:nvSpPr>
          <p:spPr>
            <a:xfrm>
              <a:off x="2681550" y="3938371"/>
              <a:ext cx="17937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Earth is the planet where we all live </a:t>
              </a:r>
              <a:endParaRPr>
                <a:solidFill>
                  <a:schemeClr val="lt1"/>
                </a:solidFill>
                <a:latin typeface="PT Sans"/>
                <a:ea typeface="PT Sans"/>
                <a:cs typeface="PT Sans"/>
                <a:sym typeface="PT Sans"/>
              </a:endParaRPr>
            </a:p>
          </p:txBody>
        </p:sp>
      </p:grpSp>
      <p:grpSp>
        <p:nvGrpSpPr>
          <p:cNvPr id="4208" name="Google Shape;4208;p63"/>
          <p:cNvGrpSpPr/>
          <p:nvPr/>
        </p:nvGrpSpPr>
        <p:grpSpPr>
          <a:xfrm>
            <a:off x="4666825" y="2641171"/>
            <a:ext cx="1793700" cy="920700"/>
            <a:chOff x="4666825" y="2641171"/>
            <a:chExt cx="1793700" cy="920700"/>
          </a:xfrm>
        </p:grpSpPr>
        <p:sp>
          <p:nvSpPr>
            <p:cNvPr id="4209" name="Google Shape;4209;p63"/>
            <p:cNvSpPr/>
            <p:nvPr/>
          </p:nvSpPr>
          <p:spPr>
            <a:xfrm>
              <a:off x="4666825" y="2641171"/>
              <a:ext cx="17937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Week 3</a:t>
              </a:r>
              <a:endParaRPr b="1" sz="1800">
                <a:solidFill>
                  <a:schemeClr val="lt1"/>
                </a:solidFill>
                <a:latin typeface="Exo"/>
                <a:ea typeface="Exo"/>
                <a:cs typeface="Exo"/>
                <a:sym typeface="Exo"/>
              </a:endParaRPr>
            </a:p>
          </p:txBody>
        </p:sp>
        <p:sp>
          <p:nvSpPr>
            <p:cNvPr id="4210" name="Google Shape;4210;p63"/>
            <p:cNvSpPr txBox="1"/>
            <p:nvPr/>
          </p:nvSpPr>
          <p:spPr>
            <a:xfrm>
              <a:off x="4666825" y="3100171"/>
              <a:ext cx="17937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Ceres is in the main asteroid belt</a:t>
              </a:r>
              <a:endParaRPr>
                <a:solidFill>
                  <a:schemeClr val="lt1"/>
                </a:solidFill>
                <a:latin typeface="PT Sans"/>
                <a:ea typeface="PT Sans"/>
                <a:cs typeface="PT Sans"/>
                <a:sym typeface="PT Sans"/>
              </a:endParaRPr>
            </a:p>
          </p:txBody>
        </p:sp>
      </p:grpSp>
      <p:grpSp>
        <p:nvGrpSpPr>
          <p:cNvPr id="4211" name="Google Shape;4211;p63"/>
          <p:cNvGrpSpPr/>
          <p:nvPr/>
        </p:nvGrpSpPr>
        <p:grpSpPr>
          <a:xfrm>
            <a:off x="6652100" y="3479371"/>
            <a:ext cx="1793700" cy="920700"/>
            <a:chOff x="6652100" y="3479371"/>
            <a:chExt cx="1793700" cy="920700"/>
          </a:xfrm>
        </p:grpSpPr>
        <p:sp>
          <p:nvSpPr>
            <p:cNvPr id="4212" name="Google Shape;4212;p63"/>
            <p:cNvSpPr/>
            <p:nvPr/>
          </p:nvSpPr>
          <p:spPr>
            <a:xfrm>
              <a:off x="6652100" y="3479371"/>
              <a:ext cx="17937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Week 4</a:t>
              </a:r>
              <a:endParaRPr b="1" sz="1800">
                <a:solidFill>
                  <a:schemeClr val="lt1"/>
                </a:solidFill>
                <a:latin typeface="Exo"/>
                <a:ea typeface="Exo"/>
                <a:cs typeface="Exo"/>
                <a:sym typeface="Exo"/>
              </a:endParaRPr>
            </a:p>
          </p:txBody>
        </p:sp>
        <p:sp>
          <p:nvSpPr>
            <p:cNvPr id="4213" name="Google Shape;4213;p63"/>
            <p:cNvSpPr txBox="1"/>
            <p:nvPr/>
          </p:nvSpPr>
          <p:spPr>
            <a:xfrm>
              <a:off x="6652100" y="3938371"/>
              <a:ext cx="17937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Neptune is far away from Earth</a:t>
              </a:r>
              <a:endParaRPr>
                <a:solidFill>
                  <a:schemeClr val="lt1"/>
                </a:solidFill>
                <a:latin typeface="PT Sans"/>
                <a:ea typeface="PT Sans"/>
                <a:cs typeface="PT Sans"/>
                <a:sym typeface="PT Sans"/>
              </a:endParaRPr>
            </a:p>
          </p:txBody>
        </p:sp>
      </p:grpSp>
      <p:sp>
        <p:nvSpPr>
          <p:cNvPr id="4214" name="Google Shape;4214;p63"/>
          <p:cNvSpPr/>
          <p:nvPr/>
        </p:nvSpPr>
        <p:spPr>
          <a:xfrm>
            <a:off x="1084775" y="1372125"/>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3"/>
          <p:cNvSpPr/>
          <p:nvPr/>
        </p:nvSpPr>
        <p:spPr>
          <a:xfrm>
            <a:off x="3070050" y="2210325"/>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3"/>
          <p:cNvSpPr/>
          <p:nvPr/>
        </p:nvSpPr>
        <p:spPr>
          <a:xfrm>
            <a:off x="5055325" y="1372125"/>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3"/>
          <p:cNvSpPr/>
          <p:nvPr/>
        </p:nvSpPr>
        <p:spPr>
          <a:xfrm>
            <a:off x="7040600" y="2210325"/>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8" name="Google Shape;4218;p63"/>
          <p:cNvCxnSpPr>
            <a:stCxn id="4214" idx="6"/>
            <a:endCxn id="4215" idx="2"/>
          </p:cNvCxnSpPr>
          <p:nvPr/>
        </p:nvCxnSpPr>
        <p:spPr>
          <a:xfrm>
            <a:off x="2101475" y="1880475"/>
            <a:ext cx="968700" cy="838200"/>
          </a:xfrm>
          <a:prstGeom prst="bentConnector3">
            <a:avLst>
              <a:gd fmla="val 49994" name="adj1"/>
            </a:avLst>
          </a:prstGeom>
          <a:noFill/>
          <a:ln cap="flat" cmpd="sng" w="19050">
            <a:solidFill>
              <a:schemeClr val="accent2"/>
            </a:solidFill>
            <a:prstDash val="solid"/>
            <a:round/>
            <a:headEnd len="med" w="med" type="none"/>
            <a:tailEnd len="med" w="med" type="none"/>
          </a:ln>
        </p:spPr>
      </p:cxnSp>
      <p:grpSp>
        <p:nvGrpSpPr>
          <p:cNvPr id="4219" name="Google Shape;4219;p63"/>
          <p:cNvGrpSpPr/>
          <p:nvPr/>
        </p:nvGrpSpPr>
        <p:grpSpPr>
          <a:xfrm>
            <a:off x="1352423" y="1668349"/>
            <a:ext cx="481393" cy="461717"/>
            <a:chOff x="3338019" y="4118209"/>
            <a:chExt cx="416502" cy="399478"/>
          </a:xfrm>
        </p:grpSpPr>
        <p:sp>
          <p:nvSpPr>
            <p:cNvPr id="4220" name="Google Shape;4220;p63"/>
            <p:cNvSpPr/>
            <p:nvPr/>
          </p:nvSpPr>
          <p:spPr>
            <a:xfrm>
              <a:off x="3455574" y="4263874"/>
              <a:ext cx="181423" cy="181423"/>
            </a:xfrm>
            <a:custGeom>
              <a:rect b="b" l="l" r="r" t="t"/>
              <a:pathLst>
                <a:path extrusionOk="0" h="5073" w="5073">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3"/>
            <p:cNvSpPr/>
            <p:nvPr/>
          </p:nvSpPr>
          <p:spPr>
            <a:xfrm>
              <a:off x="3338019" y="4448630"/>
              <a:ext cx="70667" cy="69057"/>
            </a:xfrm>
            <a:custGeom>
              <a:rect b="b" l="l" r="r" t="t"/>
              <a:pathLst>
                <a:path extrusionOk="0" h="1931" w="1976">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3"/>
            <p:cNvSpPr/>
            <p:nvPr/>
          </p:nvSpPr>
          <p:spPr>
            <a:xfrm>
              <a:off x="3338019" y="4190630"/>
              <a:ext cx="70667" cy="69057"/>
            </a:xfrm>
            <a:custGeom>
              <a:rect b="b" l="l" r="r" t="t"/>
              <a:pathLst>
                <a:path extrusionOk="0" h="1931" w="1976">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3"/>
            <p:cNvSpPr/>
            <p:nvPr/>
          </p:nvSpPr>
          <p:spPr>
            <a:xfrm>
              <a:off x="3338019" y="4118209"/>
              <a:ext cx="416490" cy="399467"/>
            </a:xfrm>
            <a:custGeom>
              <a:rect b="b" l="l" r="r" t="t"/>
              <a:pathLst>
                <a:path extrusionOk="0" h="11170" w="11646">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3"/>
            <p:cNvSpPr/>
            <p:nvPr/>
          </p:nvSpPr>
          <p:spPr>
            <a:xfrm>
              <a:off x="3683890" y="4448630"/>
              <a:ext cx="70631" cy="69057"/>
            </a:xfrm>
            <a:custGeom>
              <a:rect b="b" l="l" r="r" t="t"/>
              <a:pathLst>
                <a:path extrusionOk="0" h="1931" w="1975">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3"/>
            <p:cNvSpPr/>
            <p:nvPr/>
          </p:nvSpPr>
          <p:spPr>
            <a:xfrm>
              <a:off x="3683890" y="4190630"/>
              <a:ext cx="70631" cy="69057"/>
            </a:xfrm>
            <a:custGeom>
              <a:rect b="b" l="l" r="r" t="t"/>
              <a:pathLst>
                <a:path extrusionOk="0" h="1931" w="1975">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3"/>
            <p:cNvSpPr/>
            <p:nvPr/>
          </p:nvSpPr>
          <p:spPr>
            <a:xfrm>
              <a:off x="3533074" y="4341374"/>
              <a:ext cx="25570" cy="25570"/>
            </a:xfrm>
            <a:custGeom>
              <a:rect b="b" l="l" r="r" t="t"/>
              <a:pathLst>
                <a:path extrusionOk="0" h="715" w="715">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63"/>
          <p:cNvGrpSpPr/>
          <p:nvPr/>
        </p:nvGrpSpPr>
        <p:grpSpPr>
          <a:xfrm>
            <a:off x="7305876" y="2459400"/>
            <a:ext cx="481385" cy="484630"/>
            <a:chOff x="2620884" y="2735942"/>
            <a:chExt cx="402900" cy="416492"/>
          </a:xfrm>
        </p:grpSpPr>
        <p:sp>
          <p:nvSpPr>
            <p:cNvPr id="4228" name="Google Shape;4228;p63"/>
            <p:cNvSpPr/>
            <p:nvPr/>
          </p:nvSpPr>
          <p:spPr>
            <a:xfrm>
              <a:off x="2620884" y="2797241"/>
              <a:ext cx="402900" cy="355193"/>
            </a:xfrm>
            <a:custGeom>
              <a:rect b="b" l="l" r="r" t="t"/>
              <a:pathLst>
                <a:path extrusionOk="0" h="9932" w="11266">
                  <a:moveTo>
                    <a:pt x="334" y="1"/>
                  </a:moveTo>
                  <a:cubicBezTo>
                    <a:pt x="144" y="1"/>
                    <a:pt x="1" y="168"/>
                    <a:pt x="1" y="334"/>
                  </a:cubicBezTo>
                  <a:lnTo>
                    <a:pt x="1" y="9598"/>
                  </a:lnTo>
                  <a:cubicBezTo>
                    <a:pt x="1" y="9789"/>
                    <a:pt x="144" y="9932"/>
                    <a:pt x="334" y="9932"/>
                  </a:cubicBezTo>
                  <a:lnTo>
                    <a:pt x="10908" y="9932"/>
                  </a:lnTo>
                  <a:cubicBezTo>
                    <a:pt x="11098" y="9932"/>
                    <a:pt x="11265" y="9789"/>
                    <a:pt x="11265" y="9598"/>
                  </a:cubicBezTo>
                  <a:cubicBezTo>
                    <a:pt x="11265" y="9408"/>
                    <a:pt x="11098" y="9265"/>
                    <a:pt x="10908" y="9265"/>
                  </a:cubicBezTo>
                  <a:lnTo>
                    <a:pt x="10574" y="9265"/>
                  </a:lnTo>
                  <a:lnTo>
                    <a:pt x="10574" y="1930"/>
                  </a:lnTo>
                  <a:cubicBezTo>
                    <a:pt x="10574" y="1811"/>
                    <a:pt x="10479" y="1716"/>
                    <a:pt x="10336" y="1716"/>
                  </a:cubicBezTo>
                  <a:lnTo>
                    <a:pt x="9717" y="1716"/>
                  </a:lnTo>
                  <a:cubicBezTo>
                    <a:pt x="9598" y="1716"/>
                    <a:pt x="9503" y="1811"/>
                    <a:pt x="9503" y="1930"/>
                  </a:cubicBezTo>
                  <a:lnTo>
                    <a:pt x="9503" y="9265"/>
                  </a:lnTo>
                  <a:lnTo>
                    <a:pt x="8812" y="9265"/>
                  </a:lnTo>
                  <a:lnTo>
                    <a:pt x="8812" y="4692"/>
                  </a:lnTo>
                  <a:cubicBezTo>
                    <a:pt x="8812" y="4573"/>
                    <a:pt x="8717" y="4454"/>
                    <a:pt x="8574" y="4454"/>
                  </a:cubicBezTo>
                  <a:lnTo>
                    <a:pt x="7955" y="4454"/>
                  </a:lnTo>
                  <a:cubicBezTo>
                    <a:pt x="7836" y="4454"/>
                    <a:pt x="7741" y="4573"/>
                    <a:pt x="7741" y="4692"/>
                  </a:cubicBezTo>
                  <a:lnTo>
                    <a:pt x="7741" y="9265"/>
                  </a:lnTo>
                  <a:lnTo>
                    <a:pt x="7050" y="9265"/>
                  </a:lnTo>
                  <a:lnTo>
                    <a:pt x="7050" y="6597"/>
                  </a:lnTo>
                  <a:cubicBezTo>
                    <a:pt x="7050" y="6478"/>
                    <a:pt x="6955" y="6383"/>
                    <a:pt x="6812" y="6383"/>
                  </a:cubicBezTo>
                  <a:lnTo>
                    <a:pt x="6193" y="6383"/>
                  </a:lnTo>
                  <a:cubicBezTo>
                    <a:pt x="6074" y="6383"/>
                    <a:pt x="5978" y="6478"/>
                    <a:pt x="5978" y="6597"/>
                  </a:cubicBezTo>
                  <a:lnTo>
                    <a:pt x="5978" y="9265"/>
                  </a:lnTo>
                  <a:lnTo>
                    <a:pt x="5288" y="9265"/>
                  </a:lnTo>
                  <a:lnTo>
                    <a:pt x="5288" y="4669"/>
                  </a:lnTo>
                  <a:cubicBezTo>
                    <a:pt x="5288" y="4549"/>
                    <a:pt x="5192" y="4430"/>
                    <a:pt x="5050" y="4430"/>
                  </a:cubicBezTo>
                  <a:lnTo>
                    <a:pt x="4430" y="4430"/>
                  </a:lnTo>
                  <a:cubicBezTo>
                    <a:pt x="4311" y="4430"/>
                    <a:pt x="4216" y="4549"/>
                    <a:pt x="4216" y="4669"/>
                  </a:cubicBezTo>
                  <a:lnTo>
                    <a:pt x="4216" y="9265"/>
                  </a:lnTo>
                  <a:lnTo>
                    <a:pt x="3525" y="9265"/>
                  </a:lnTo>
                  <a:lnTo>
                    <a:pt x="3525" y="6597"/>
                  </a:lnTo>
                  <a:cubicBezTo>
                    <a:pt x="3525" y="6478"/>
                    <a:pt x="3430" y="6383"/>
                    <a:pt x="3287" y="6383"/>
                  </a:cubicBezTo>
                  <a:lnTo>
                    <a:pt x="2668" y="6383"/>
                  </a:lnTo>
                  <a:cubicBezTo>
                    <a:pt x="2549" y="6383"/>
                    <a:pt x="2454" y="6478"/>
                    <a:pt x="2454" y="6597"/>
                  </a:cubicBezTo>
                  <a:lnTo>
                    <a:pt x="2454" y="9265"/>
                  </a:lnTo>
                  <a:lnTo>
                    <a:pt x="1763" y="9265"/>
                  </a:lnTo>
                  <a:lnTo>
                    <a:pt x="1763" y="8336"/>
                  </a:lnTo>
                  <a:cubicBezTo>
                    <a:pt x="1763" y="8217"/>
                    <a:pt x="1668" y="8122"/>
                    <a:pt x="1525" y="8122"/>
                  </a:cubicBezTo>
                  <a:lnTo>
                    <a:pt x="691" y="8122"/>
                  </a:lnTo>
                  <a:lnTo>
                    <a:pt x="691" y="334"/>
                  </a:lnTo>
                  <a:cubicBezTo>
                    <a:pt x="691" y="168"/>
                    <a:pt x="525"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3"/>
            <p:cNvSpPr/>
            <p:nvPr/>
          </p:nvSpPr>
          <p:spPr>
            <a:xfrm>
              <a:off x="2667734" y="2735942"/>
              <a:ext cx="327084" cy="182711"/>
            </a:xfrm>
            <a:custGeom>
              <a:rect b="b" l="l" r="r" t="t"/>
              <a:pathLst>
                <a:path extrusionOk="0" h="5109" w="9146">
                  <a:moveTo>
                    <a:pt x="7693" y="0"/>
                  </a:moveTo>
                  <a:cubicBezTo>
                    <a:pt x="7502" y="0"/>
                    <a:pt x="7336" y="167"/>
                    <a:pt x="7336" y="357"/>
                  </a:cubicBezTo>
                  <a:cubicBezTo>
                    <a:pt x="7336" y="548"/>
                    <a:pt x="7502" y="691"/>
                    <a:pt x="7693" y="691"/>
                  </a:cubicBezTo>
                  <a:lnTo>
                    <a:pt x="7978" y="691"/>
                  </a:lnTo>
                  <a:lnTo>
                    <a:pt x="4883" y="3787"/>
                  </a:lnTo>
                  <a:lnTo>
                    <a:pt x="2882" y="2215"/>
                  </a:lnTo>
                  <a:cubicBezTo>
                    <a:pt x="2829" y="2161"/>
                    <a:pt x="2756" y="2137"/>
                    <a:pt x="2681" y="2137"/>
                  </a:cubicBezTo>
                  <a:cubicBezTo>
                    <a:pt x="2589" y="2137"/>
                    <a:pt x="2495" y="2173"/>
                    <a:pt x="2430" y="2239"/>
                  </a:cubicBezTo>
                  <a:lnTo>
                    <a:pt x="144" y="4525"/>
                  </a:lnTo>
                  <a:cubicBezTo>
                    <a:pt x="1" y="4668"/>
                    <a:pt x="1" y="4882"/>
                    <a:pt x="144" y="5001"/>
                  </a:cubicBezTo>
                  <a:cubicBezTo>
                    <a:pt x="215" y="5073"/>
                    <a:pt x="304" y="5108"/>
                    <a:pt x="391" y="5108"/>
                  </a:cubicBezTo>
                  <a:cubicBezTo>
                    <a:pt x="477" y="5108"/>
                    <a:pt x="560" y="5073"/>
                    <a:pt x="620" y="5001"/>
                  </a:cubicBezTo>
                  <a:lnTo>
                    <a:pt x="2692" y="2929"/>
                  </a:lnTo>
                  <a:lnTo>
                    <a:pt x="4692" y="4525"/>
                  </a:lnTo>
                  <a:cubicBezTo>
                    <a:pt x="4760" y="4570"/>
                    <a:pt x="4838" y="4594"/>
                    <a:pt x="4914" y="4594"/>
                  </a:cubicBezTo>
                  <a:cubicBezTo>
                    <a:pt x="4999" y="4594"/>
                    <a:pt x="5082" y="4564"/>
                    <a:pt x="5145" y="4501"/>
                  </a:cubicBezTo>
                  <a:lnTo>
                    <a:pt x="8455" y="1167"/>
                  </a:lnTo>
                  <a:lnTo>
                    <a:pt x="8455" y="1477"/>
                  </a:lnTo>
                  <a:cubicBezTo>
                    <a:pt x="8455" y="1667"/>
                    <a:pt x="8598" y="1810"/>
                    <a:pt x="8788" y="1810"/>
                  </a:cubicBezTo>
                  <a:cubicBezTo>
                    <a:pt x="8979" y="1810"/>
                    <a:pt x="9145" y="1667"/>
                    <a:pt x="9145" y="1477"/>
                  </a:cubicBezTo>
                  <a:lnTo>
                    <a:pt x="9145" y="357"/>
                  </a:lnTo>
                  <a:cubicBezTo>
                    <a:pt x="9145" y="167"/>
                    <a:pt x="8979" y="0"/>
                    <a:pt x="87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63"/>
          <p:cNvGrpSpPr/>
          <p:nvPr/>
        </p:nvGrpSpPr>
        <p:grpSpPr>
          <a:xfrm>
            <a:off x="3337761" y="2478463"/>
            <a:ext cx="481411" cy="480423"/>
            <a:chOff x="5439998" y="2736800"/>
            <a:chExt cx="417348" cy="416492"/>
          </a:xfrm>
        </p:grpSpPr>
        <p:sp>
          <p:nvSpPr>
            <p:cNvPr id="4231" name="Google Shape;4231;p63"/>
            <p:cNvSpPr/>
            <p:nvPr/>
          </p:nvSpPr>
          <p:spPr>
            <a:xfrm>
              <a:off x="5439998" y="2736800"/>
              <a:ext cx="123524" cy="23854"/>
            </a:xfrm>
            <a:custGeom>
              <a:rect b="b" l="l" r="r" t="t"/>
              <a:pathLst>
                <a:path extrusionOk="0" h="667" w="3454">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3"/>
            <p:cNvSpPr/>
            <p:nvPr/>
          </p:nvSpPr>
          <p:spPr>
            <a:xfrm>
              <a:off x="5628222" y="2955674"/>
              <a:ext cx="123524" cy="24712"/>
            </a:xfrm>
            <a:custGeom>
              <a:rect b="b" l="l" r="r" t="t"/>
              <a:pathLst>
                <a:path extrusionOk="0" h="691" w="3454">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3"/>
            <p:cNvSpPr/>
            <p:nvPr/>
          </p:nvSpPr>
          <p:spPr>
            <a:xfrm>
              <a:off x="5439998" y="2785331"/>
              <a:ext cx="417348" cy="367960"/>
            </a:xfrm>
            <a:custGeom>
              <a:rect b="b" l="l" r="r" t="t"/>
              <a:pathLst>
                <a:path extrusionOk="0" h="10289" w="11670">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63"/>
          <p:cNvGrpSpPr/>
          <p:nvPr/>
        </p:nvGrpSpPr>
        <p:grpSpPr>
          <a:xfrm>
            <a:off x="5323026" y="1652556"/>
            <a:ext cx="481434" cy="481434"/>
            <a:chOff x="6856386" y="3407083"/>
            <a:chExt cx="416502" cy="416501"/>
          </a:xfrm>
        </p:grpSpPr>
        <p:sp>
          <p:nvSpPr>
            <p:cNvPr id="4235" name="Google Shape;4235;p63"/>
            <p:cNvSpPr/>
            <p:nvPr/>
          </p:nvSpPr>
          <p:spPr>
            <a:xfrm>
              <a:off x="6910889" y="3738363"/>
              <a:ext cx="24748" cy="23889"/>
            </a:xfrm>
            <a:custGeom>
              <a:rect b="b" l="l" r="r" t="t"/>
              <a:pathLst>
                <a:path extrusionOk="0" h="668" w="692">
                  <a:moveTo>
                    <a:pt x="358" y="1"/>
                  </a:moveTo>
                  <a:cubicBezTo>
                    <a:pt x="167" y="1"/>
                    <a:pt x="0" y="144"/>
                    <a:pt x="0" y="334"/>
                  </a:cubicBezTo>
                  <a:cubicBezTo>
                    <a:pt x="0" y="525"/>
                    <a:pt x="167" y="668"/>
                    <a:pt x="358" y="668"/>
                  </a:cubicBezTo>
                  <a:cubicBezTo>
                    <a:pt x="548" y="668"/>
                    <a:pt x="691" y="525"/>
                    <a:pt x="691" y="334"/>
                  </a:cubicBezTo>
                  <a:cubicBezTo>
                    <a:pt x="691" y="144"/>
                    <a:pt x="548"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3"/>
            <p:cNvSpPr/>
            <p:nvPr/>
          </p:nvSpPr>
          <p:spPr>
            <a:xfrm>
              <a:off x="6910889" y="3590194"/>
              <a:ext cx="24748" cy="24712"/>
            </a:xfrm>
            <a:custGeom>
              <a:rect b="b" l="l" r="r" t="t"/>
              <a:pathLst>
                <a:path extrusionOk="0" h="691" w="692">
                  <a:moveTo>
                    <a:pt x="358" y="0"/>
                  </a:moveTo>
                  <a:cubicBezTo>
                    <a:pt x="167" y="0"/>
                    <a:pt x="0" y="143"/>
                    <a:pt x="0" y="333"/>
                  </a:cubicBezTo>
                  <a:cubicBezTo>
                    <a:pt x="0" y="524"/>
                    <a:pt x="167" y="691"/>
                    <a:pt x="358" y="691"/>
                  </a:cubicBezTo>
                  <a:cubicBezTo>
                    <a:pt x="548" y="691"/>
                    <a:pt x="691" y="524"/>
                    <a:pt x="691" y="333"/>
                  </a:cubicBezTo>
                  <a:cubicBezTo>
                    <a:pt x="691" y="143"/>
                    <a:pt x="548" y="0"/>
                    <a:pt x="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3"/>
            <p:cNvSpPr/>
            <p:nvPr/>
          </p:nvSpPr>
          <p:spPr>
            <a:xfrm>
              <a:off x="6995220" y="3664260"/>
              <a:ext cx="23854" cy="23889"/>
            </a:xfrm>
            <a:custGeom>
              <a:rect b="b" l="l" r="r" t="t"/>
              <a:pathLst>
                <a:path extrusionOk="0" h="668" w="667">
                  <a:moveTo>
                    <a:pt x="333" y="1"/>
                  </a:moveTo>
                  <a:cubicBezTo>
                    <a:pt x="143" y="1"/>
                    <a:pt x="0" y="144"/>
                    <a:pt x="0" y="334"/>
                  </a:cubicBezTo>
                  <a:cubicBezTo>
                    <a:pt x="0" y="525"/>
                    <a:pt x="143" y="668"/>
                    <a:pt x="333" y="668"/>
                  </a:cubicBezTo>
                  <a:cubicBezTo>
                    <a:pt x="524" y="668"/>
                    <a:pt x="667" y="525"/>
                    <a:pt x="667" y="334"/>
                  </a:cubicBezTo>
                  <a:cubicBezTo>
                    <a:pt x="667" y="144"/>
                    <a:pt x="524"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3"/>
            <p:cNvSpPr/>
            <p:nvPr/>
          </p:nvSpPr>
          <p:spPr>
            <a:xfrm>
              <a:off x="6935602" y="3614870"/>
              <a:ext cx="143086" cy="123524"/>
            </a:xfrm>
            <a:custGeom>
              <a:rect b="b" l="l" r="r" t="t"/>
              <a:pathLst>
                <a:path extrusionOk="0" h="3454" w="4001">
                  <a:moveTo>
                    <a:pt x="2000" y="691"/>
                  </a:moveTo>
                  <a:cubicBezTo>
                    <a:pt x="2572" y="691"/>
                    <a:pt x="3024" y="1144"/>
                    <a:pt x="3024" y="1715"/>
                  </a:cubicBezTo>
                  <a:cubicBezTo>
                    <a:pt x="3024" y="2287"/>
                    <a:pt x="2572" y="2739"/>
                    <a:pt x="2000" y="2739"/>
                  </a:cubicBezTo>
                  <a:cubicBezTo>
                    <a:pt x="1429" y="2739"/>
                    <a:pt x="976" y="2287"/>
                    <a:pt x="976" y="1715"/>
                  </a:cubicBezTo>
                  <a:cubicBezTo>
                    <a:pt x="976" y="1144"/>
                    <a:pt x="1429" y="691"/>
                    <a:pt x="2000" y="691"/>
                  </a:cubicBezTo>
                  <a:close/>
                  <a:moveTo>
                    <a:pt x="619" y="1"/>
                  </a:moveTo>
                  <a:cubicBezTo>
                    <a:pt x="524" y="286"/>
                    <a:pt x="286" y="525"/>
                    <a:pt x="0" y="620"/>
                  </a:cubicBezTo>
                  <a:lnTo>
                    <a:pt x="0" y="2811"/>
                  </a:lnTo>
                  <a:cubicBezTo>
                    <a:pt x="286" y="2930"/>
                    <a:pt x="524" y="3144"/>
                    <a:pt x="619" y="3454"/>
                  </a:cubicBezTo>
                  <a:lnTo>
                    <a:pt x="3382" y="3454"/>
                  </a:lnTo>
                  <a:cubicBezTo>
                    <a:pt x="3477" y="3144"/>
                    <a:pt x="3715" y="2930"/>
                    <a:pt x="4001" y="2811"/>
                  </a:cubicBezTo>
                  <a:lnTo>
                    <a:pt x="4001" y="620"/>
                  </a:lnTo>
                  <a:cubicBezTo>
                    <a:pt x="3715" y="501"/>
                    <a:pt x="3477" y="286"/>
                    <a:pt x="3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3"/>
            <p:cNvSpPr/>
            <p:nvPr/>
          </p:nvSpPr>
          <p:spPr>
            <a:xfrm>
              <a:off x="7078657" y="3738363"/>
              <a:ext cx="24748" cy="23889"/>
            </a:xfrm>
            <a:custGeom>
              <a:rect b="b" l="l" r="r" t="t"/>
              <a:pathLst>
                <a:path extrusionOk="0" h="668" w="692">
                  <a:moveTo>
                    <a:pt x="358" y="1"/>
                  </a:moveTo>
                  <a:cubicBezTo>
                    <a:pt x="168" y="1"/>
                    <a:pt x="1" y="144"/>
                    <a:pt x="1" y="334"/>
                  </a:cubicBezTo>
                  <a:cubicBezTo>
                    <a:pt x="1" y="525"/>
                    <a:pt x="168" y="668"/>
                    <a:pt x="358" y="668"/>
                  </a:cubicBezTo>
                  <a:cubicBezTo>
                    <a:pt x="549" y="668"/>
                    <a:pt x="691" y="525"/>
                    <a:pt x="691" y="334"/>
                  </a:cubicBezTo>
                  <a:cubicBezTo>
                    <a:pt x="691" y="144"/>
                    <a:pt x="549"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3"/>
            <p:cNvSpPr/>
            <p:nvPr/>
          </p:nvSpPr>
          <p:spPr>
            <a:xfrm>
              <a:off x="7078657" y="3590194"/>
              <a:ext cx="24748" cy="24712"/>
            </a:xfrm>
            <a:custGeom>
              <a:rect b="b" l="l" r="r" t="t"/>
              <a:pathLst>
                <a:path extrusionOk="0" h="691" w="692">
                  <a:moveTo>
                    <a:pt x="358" y="0"/>
                  </a:moveTo>
                  <a:cubicBezTo>
                    <a:pt x="168" y="0"/>
                    <a:pt x="1" y="143"/>
                    <a:pt x="1" y="333"/>
                  </a:cubicBezTo>
                  <a:cubicBezTo>
                    <a:pt x="1" y="524"/>
                    <a:pt x="168" y="691"/>
                    <a:pt x="358" y="691"/>
                  </a:cubicBezTo>
                  <a:cubicBezTo>
                    <a:pt x="549" y="691"/>
                    <a:pt x="691" y="524"/>
                    <a:pt x="691" y="333"/>
                  </a:cubicBezTo>
                  <a:cubicBezTo>
                    <a:pt x="691" y="143"/>
                    <a:pt x="549" y="0"/>
                    <a:pt x="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3"/>
            <p:cNvSpPr/>
            <p:nvPr/>
          </p:nvSpPr>
          <p:spPr>
            <a:xfrm>
              <a:off x="6856386" y="3407083"/>
              <a:ext cx="416490" cy="416490"/>
            </a:xfrm>
            <a:custGeom>
              <a:rect b="b" l="l" r="r" t="t"/>
              <a:pathLst>
                <a:path extrusionOk="0" h="11646" w="11646">
                  <a:moveTo>
                    <a:pt x="1382" y="1024"/>
                  </a:moveTo>
                  <a:cubicBezTo>
                    <a:pt x="1572" y="1024"/>
                    <a:pt x="1715" y="1167"/>
                    <a:pt x="1715" y="1357"/>
                  </a:cubicBezTo>
                  <a:cubicBezTo>
                    <a:pt x="1715" y="1548"/>
                    <a:pt x="1572" y="1715"/>
                    <a:pt x="1382" y="1715"/>
                  </a:cubicBezTo>
                  <a:cubicBezTo>
                    <a:pt x="1191" y="1715"/>
                    <a:pt x="1048" y="1548"/>
                    <a:pt x="1048" y="1357"/>
                  </a:cubicBezTo>
                  <a:cubicBezTo>
                    <a:pt x="1048" y="1167"/>
                    <a:pt x="1191" y="1024"/>
                    <a:pt x="1382" y="1024"/>
                  </a:cubicBezTo>
                  <a:close/>
                  <a:moveTo>
                    <a:pt x="2739" y="1024"/>
                  </a:moveTo>
                  <a:cubicBezTo>
                    <a:pt x="2929" y="1024"/>
                    <a:pt x="3096" y="1167"/>
                    <a:pt x="3096" y="1357"/>
                  </a:cubicBezTo>
                  <a:cubicBezTo>
                    <a:pt x="3096" y="1548"/>
                    <a:pt x="2929" y="1715"/>
                    <a:pt x="2739" y="1715"/>
                  </a:cubicBezTo>
                  <a:cubicBezTo>
                    <a:pt x="2548" y="1715"/>
                    <a:pt x="2406" y="1548"/>
                    <a:pt x="2406" y="1357"/>
                  </a:cubicBezTo>
                  <a:cubicBezTo>
                    <a:pt x="2406" y="1167"/>
                    <a:pt x="2548" y="1024"/>
                    <a:pt x="2739" y="1024"/>
                  </a:cubicBezTo>
                  <a:close/>
                  <a:moveTo>
                    <a:pt x="4120" y="1024"/>
                  </a:moveTo>
                  <a:cubicBezTo>
                    <a:pt x="4311" y="1024"/>
                    <a:pt x="4454" y="1167"/>
                    <a:pt x="4454" y="1357"/>
                  </a:cubicBezTo>
                  <a:cubicBezTo>
                    <a:pt x="4454" y="1548"/>
                    <a:pt x="4311" y="1715"/>
                    <a:pt x="4120" y="1715"/>
                  </a:cubicBezTo>
                  <a:cubicBezTo>
                    <a:pt x="3930" y="1715"/>
                    <a:pt x="3763" y="1548"/>
                    <a:pt x="3763" y="1357"/>
                  </a:cubicBezTo>
                  <a:cubicBezTo>
                    <a:pt x="3763" y="1167"/>
                    <a:pt x="3930" y="1024"/>
                    <a:pt x="4120" y="1024"/>
                  </a:cubicBezTo>
                  <a:close/>
                  <a:moveTo>
                    <a:pt x="334" y="0"/>
                  </a:moveTo>
                  <a:cubicBezTo>
                    <a:pt x="143" y="0"/>
                    <a:pt x="0" y="143"/>
                    <a:pt x="0" y="333"/>
                  </a:cubicBezTo>
                  <a:lnTo>
                    <a:pt x="0" y="2739"/>
                  </a:lnTo>
                  <a:lnTo>
                    <a:pt x="4668" y="2739"/>
                  </a:lnTo>
                  <a:cubicBezTo>
                    <a:pt x="4906" y="2739"/>
                    <a:pt x="5120" y="2643"/>
                    <a:pt x="5287" y="2501"/>
                  </a:cubicBezTo>
                  <a:lnTo>
                    <a:pt x="5740" y="2167"/>
                  </a:lnTo>
                  <a:cubicBezTo>
                    <a:pt x="6002" y="1929"/>
                    <a:pt x="6359" y="1810"/>
                    <a:pt x="6692" y="1810"/>
                  </a:cubicBezTo>
                  <a:lnTo>
                    <a:pt x="11646" y="1810"/>
                  </a:lnTo>
                  <a:lnTo>
                    <a:pt x="11646" y="333"/>
                  </a:lnTo>
                  <a:cubicBezTo>
                    <a:pt x="11646" y="143"/>
                    <a:pt x="11503" y="0"/>
                    <a:pt x="11312" y="0"/>
                  </a:cubicBezTo>
                  <a:close/>
                  <a:moveTo>
                    <a:pt x="6573" y="4429"/>
                  </a:moveTo>
                  <a:cubicBezTo>
                    <a:pt x="7121" y="4429"/>
                    <a:pt x="7597" y="4906"/>
                    <a:pt x="7597" y="5453"/>
                  </a:cubicBezTo>
                  <a:cubicBezTo>
                    <a:pt x="7597" y="5906"/>
                    <a:pt x="7311" y="6287"/>
                    <a:pt x="6906" y="6430"/>
                  </a:cubicBezTo>
                  <a:lnTo>
                    <a:pt x="6906" y="8621"/>
                  </a:lnTo>
                  <a:cubicBezTo>
                    <a:pt x="7311" y="8764"/>
                    <a:pt x="7597" y="9145"/>
                    <a:pt x="7597" y="9597"/>
                  </a:cubicBezTo>
                  <a:cubicBezTo>
                    <a:pt x="7597" y="10169"/>
                    <a:pt x="7121" y="10621"/>
                    <a:pt x="6573" y="10621"/>
                  </a:cubicBezTo>
                  <a:cubicBezTo>
                    <a:pt x="6121" y="10621"/>
                    <a:pt x="5740" y="10335"/>
                    <a:pt x="5597" y="9931"/>
                  </a:cubicBezTo>
                  <a:lnTo>
                    <a:pt x="2834" y="9931"/>
                  </a:lnTo>
                  <a:cubicBezTo>
                    <a:pt x="2691" y="10335"/>
                    <a:pt x="2310" y="10621"/>
                    <a:pt x="1882" y="10621"/>
                  </a:cubicBezTo>
                  <a:cubicBezTo>
                    <a:pt x="1310" y="10621"/>
                    <a:pt x="858" y="10169"/>
                    <a:pt x="858" y="9597"/>
                  </a:cubicBezTo>
                  <a:cubicBezTo>
                    <a:pt x="858" y="9145"/>
                    <a:pt x="1143" y="8764"/>
                    <a:pt x="1524" y="8621"/>
                  </a:cubicBezTo>
                  <a:lnTo>
                    <a:pt x="1524" y="6430"/>
                  </a:lnTo>
                  <a:cubicBezTo>
                    <a:pt x="1143" y="6287"/>
                    <a:pt x="858" y="5906"/>
                    <a:pt x="858" y="5453"/>
                  </a:cubicBezTo>
                  <a:cubicBezTo>
                    <a:pt x="858" y="4906"/>
                    <a:pt x="1310" y="4429"/>
                    <a:pt x="1882" y="4429"/>
                  </a:cubicBezTo>
                  <a:cubicBezTo>
                    <a:pt x="2310" y="4429"/>
                    <a:pt x="2691" y="4715"/>
                    <a:pt x="2834" y="5120"/>
                  </a:cubicBezTo>
                  <a:lnTo>
                    <a:pt x="5597" y="5120"/>
                  </a:lnTo>
                  <a:cubicBezTo>
                    <a:pt x="5740" y="4715"/>
                    <a:pt x="6121" y="4429"/>
                    <a:pt x="6573" y="4429"/>
                  </a:cubicBezTo>
                  <a:close/>
                  <a:moveTo>
                    <a:pt x="6692" y="2501"/>
                  </a:moveTo>
                  <a:cubicBezTo>
                    <a:pt x="6502" y="2501"/>
                    <a:pt x="6311" y="2572"/>
                    <a:pt x="6168" y="2691"/>
                  </a:cubicBezTo>
                  <a:lnTo>
                    <a:pt x="5716" y="3048"/>
                  </a:lnTo>
                  <a:cubicBezTo>
                    <a:pt x="5430" y="3286"/>
                    <a:pt x="5049" y="3405"/>
                    <a:pt x="4668" y="3405"/>
                  </a:cubicBezTo>
                  <a:lnTo>
                    <a:pt x="0" y="3405"/>
                  </a:lnTo>
                  <a:lnTo>
                    <a:pt x="0" y="11312"/>
                  </a:lnTo>
                  <a:cubicBezTo>
                    <a:pt x="0" y="11502"/>
                    <a:pt x="143" y="11645"/>
                    <a:pt x="334" y="11645"/>
                  </a:cubicBezTo>
                  <a:lnTo>
                    <a:pt x="8431" y="11645"/>
                  </a:lnTo>
                  <a:lnTo>
                    <a:pt x="8431" y="8788"/>
                  </a:lnTo>
                  <a:cubicBezTo>
                    <a:pt x="8431" y="8597"/>
                    <a:pt x="8597" y="8430"/>
                    <a:pt x="8788" y="8430"/>
                  </a:cubicBezTo>
                  <a:lnTo>
                    <a:pt x="11646" y="8430"/>
                  </a:lnTo>
                  <a:lnTo>
                    <a:pt x="11646" y="250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3"/>
            <p:cNvSpPr/>
            <p:nvPr/>
          </p:nvSpPr>
          <p:spPr>
            <a:xfrm>
              <a:off x="7182587" y="3733248"/>
              <a:ext cx="90300" cy="90336"/>
            </a:xfrm>
            <a:custGeom>
              <a:rect b="b" l="l" r="r" t="t"/>
              <a:pathLst>
                <a:path extrusionOk="0" h="2526" w="2525">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63"/>
          <p:cNvGrpSpPr/>
          <p:nvPr/>
        </p:nvGrpSpPr>
        <p:grpSpPr>
          <a:xfrm rot="5400000">
            <a:off x="5665650" y="3711287"/>
            <a:ext cx="98902" cy="553090"/>
            <a:chOff x="4898850" y="4820550"/>
            <a:chExt cx="98902" cy="553090"/>
          </a:xfrm>
        </p:grpSpPr>
        <p:sp>
          <p:nvSpPr>
            <p:cNvPr id="4244" name="Google Shape;4244;p6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63"/>
          <p:cNvGrpSpPr/>
          <p:nvPr/>
        </p:nvGrpSpPr>
        <p:grpSpPr>
          <a:xfrm>
            <a:off x="2661014" y="1463965"/>
            <a:ext cx="883262" cy="242091"/>
            <a:chOff x="2300350" y="2601250"/>
            <a:chExt cx="2275275" cy="623625"/>
          </a:xfrm>
        </p:grpSpPr>
        <p:sp>
          <p:nvSpPr>
            <p:cNvPr id="4250" name="Google Shape;4250;p6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63"/>
          <p:cNvGrpSpPr/>
          <p:nvPr/>
        </p:nvGrpSpPr>
        <p:grpSpPr>
          <a:xfrm>
            <a:off x="1979967" y="4559829"/>
            <a:ext cx="1105976" cy="133969"/>
            <a:chOff x="8183182" y="663852"/>
            <a:chExt cx="1475028" cy="178673"/>
          </a:xfrm>
        </p:grpSpPr>
        <p:grpSp>
          <p:nvGrpSpPr>
            <p:cNvPr id="4257" name="Google Shape;4257;p63"/>
            <p:cNvGrpSpPr/>
            <p:nvPr/>
          </p:nvGrpSpPr>
          <p:grpSpPr>
            <a:xfrm>
              <a:off x="8183182" y="774425"/>
              <a:ext cx="1178025" cy="68100"/>
              <a:chOff x="2024450" y="204150"/>
              <a:chExt cx="1178025" cy="68100"/>
            </a:xfrm>
          </p:grpSpPr>
          <p:sp>
            <p:nvSpPr>
              <p:cNvPr id="4258" name="Google Shape;4258;p6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8" name="Google Shape;4268;p63"/>
            <p:cNvGrpSpPr/>
            <p:nvPr/>
          </p:nvGrpSpPr>
          <p:grpSpPr>
            <a:xfrm>
              <a:off x="8480185" y="663852"/>
              <a:ext cx="1178025" cy="68100"/>
              <a:chOff x="2024450" y="204150"/>
              <a:chExt cx="1178025" cy="68100"/>
            </a:xfrm>
          </p:grpSpPr>
          <p:sp>
            <p:nvSpPr>
              <p:cNvPr id="4269" name="Google Shape;4269;p6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9" name="Google Shape;4279;p63"/>
          <p:cNvGrpSpPr/>
          <p:nvPr/>
        </p:nvGrpSpPr>
        <p:grpSpPr>
          <a:xfrm rot="5400000">
            <a:off x="7382225" y="774962"/>
            <a:ext cx="98902" cy="553090"/>
            <a:chOff x="4898850" y="4820550"/>
            <a:chExt cx="98902" cy="553090"/>
          </a:xfrm>
        </p:grpSpPr>
        <p:sp>
          <p:nvSpPr>
            <p:cNvPr id="4280" name="Google Shape;4280;p6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85" name="Google Shape;4285;p63"/>
          <p:cNvCxnSpPr>
            <a:endCxn id="4216" idx="2"/>
          </p:cNvCxnSpPr>
          <p:nvPr/>
        </p:nvCxnSpPr>
        <p:spPr>
          <a:xfrm flipH="1" rot="10800000">
            <a:off x="4086625" y="1880475"/>
            <a:ext cx="968700" cy="838200"/>
          </a:xfrm>
          <a:prstGeom prst="bentConnector3">
            <a:avLst>
              <a:gd fmla="val 50000" name="adj1"/>
            </a:avLst>
          </a:prstGeom>
          <a:noFill/>
          <a:ln cap="flat" cmpd="sng" w="19050">
            <a:solidFill>
              <a:schemeClr val="accent2"/>
            </a:solidFill>
            <a:prstDash val="solid"/>
            <a:round/>
            <a:headEnd len="med" w="med" type="none"/>
            <a:tailEnd len="med" w="med" type="none"/>
          </a:ln>
        </p:spPr>
      </p:cxnSp>
      <p:cxnSp>
        <p:nvCxnSpPr>
          <p:cNvPr id="4286" name="Google Shape;4286;p63"/>
          <p:cNvCxnSpPr>
            <a:stCxn id="4216" idx="6"/>
            <a:endCxn id="4217" idx="2"/>
          </p:cNvCxnSpPr>
          <p:nvPr/>
        </p:nvCxnSpPr>
        <p:spPr>
          <a:xfrm>
            <a:off x="6072025" y="1880475"/>
            <a:ext cx="968700" cy="838200"/>
          </a:xfrm>
          <a:prstGeom prst="bentConnector3">
            <a:avLst>
              <a:gd fmla="val 49994" name="adj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0" name="Shape 4290"/>
        <p:cNvGrpSpPr/>
        <p:nvPr/>
      </p:nvGrpSpPr>
      <p:grpSpPr>
        <a:xfrm>
          <a:off x="0" y="0"/>
          <a:ext cx="0" cy="0"/>
          <a:chOff x="0" y="0"/>
          <a:chExt cx="0" cy="0"/>
        </a:xfrm>
      </p:grpSpPr>
      <p:sp>
        <p:nvSpPr>
          <p:cNvPr id="4291" name="Google Shape;4291;p64"/>
          <p:cNvSpPr txBox="1"/>
          <p:nvPr>
            <p:ph type="title"/>
          </p:nvPr>
        </p:nvSpPr>
        <p:spPr>
          <a:xfrm>
            <a:off x="864525" y="2215425"/>
            <a:ext cx="6772200" cy="81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2"/>
                </a:solidFill>
              </a:rPr>
              <a:t>FINANCIAL</a:t>
            </a:r>
            <a:r>
              <a:rPr lang="en"/>
              <a:t> PLAN</a:t>
            </a:r>
            <a:endParaRPr/>
          </a:p>
        </p:txBody>
      </p:sp>
      <p:sp>
        <p:nvSpPr>
          <p:cNvPr id="4292" name="Google Shape;4292;p64"/>
          <p:cNvSpPr txBox="1"/>
          <p:nvPr>
            <p:ph idx="1" type="subTitle"/>
          </p:nvPr>
        </p:nvSpPr>
        <p:spPr>
          <a:xfrm>
            <a:off x="864525" y="3045400"/>
            <a:ext cx="6646200" cy="7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4293" name="Google Shape;4293;p64"/>
          <p:cNvSpPr txBox="1"/>
          <p:nvPr>
            <p:ph idx="2" type="title"/>
          </p:nvPr>
        </p:nvSpPr>
        <p:spPr>
          <a:xfrm>
            <a:off x="864525" y="910725"/>
            <a:ext cx="2130300" cy="130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grpSp>
        <p:nvGrpSpPr>
          <p:cNvPr id="4294" name="Google Shape;4294;p64"/>
          <p:cNvGrpSpPr/>
          <p:nvPr/>
        </p:nvGrpSpPr>
        <p:grpSpPr>
          <a:xfrm flipH="1" rot="-5400000">
            <a:off x="7383127" y="3012828"/>
            <a:ext cx="883262" cy="242091"/>
            <a:chOff x="2300350" y="2601250"/>
            <a:chExt cx="2275275" cy="623625"/>
          </a:xfrm>
        </p:grpSpPr>
        <p:sp>
          <p:nvSpPr>
            <p:cNvPr id="4295" name="Google Shape;4295;p6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64"/>
          <p:cNvGrpSpPr/>
          <p:nvPr/>
        </p:nvGrpSpPr>
        <p:grpSpPr>
          <a:xfrm rot="5400000">
            <a:off x="2935200" y="4005125"/>
            <a:ext cx="98902" cy="553090"/>
            <a:chOff x="4898850" y="4820550"/>
            <a:chExt cx="98902" cy="553090"/>
          </a:xfrm>
        </p:grpSpPr>
        <p:sp>
          <p:nvSpPr>
            <p:cNvPr id="4302" name="Google Shape;4302;p6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64"/>
          <p:cNvGrpSpPr/>
          <p:nvPr/>
        </p:nvGrpSpPr>
        <p:grpSpPr>
          <a:xfrm>
            <a:off x="2502517" y="715516"/>
            <a:ext cx="1105976" cy="133969"/>
            <a:chOff x="8183182" y="663852"/>
            <a:chExt cx="1475028" cy="178673"/>
          </a:xfrm>
        </p:grpSpPr>
        <p:grpSp>
          <p:nvGrpSpPr>
            <p:cNvPr id="4308" name="Google Shape;4308;p64"/>
            <p:cNvGrpSpPr/>
            <p:nvPr/>
          </p:nvGrpSpPr>
          <p:grpSpPr>
            <a:xfrm>
              <a:off x="8183182" y="774425"/>
              <a:ext cx="1178025" cy="68100"/>
              <a:chOff x="2024450" y="204150"/>
              <a:chExt cx="1178025" cy="68100"/>
            </a:xfrm>
          </p:grpSpPr>
          <p:sp>
            <p:nvSpPr>
              <p:cNvPr id="4309" name="Google Shape;4309;p6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64"/>
            <p:cNvGrpSpPr/>
            <p:nvPr/>
          </p:nvGrpSpPr>
          <p:grpSpPr>
            <a:xfrm>
              <a:off x="8480185" y="663852"/>
              <a:ext cx="1178025" cy="68100"/>
              <a:chOff x="2024450" y="204150"/>
              <a:chExt cx="1178025" cy="68100"/>
            </a:xfrm>
          </p:grpSpPr>
          <p:sp>
            <p:nvSpPr>
              <p:cNvPr id="4320" name="Google Shape;4320;p6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0" name="Google Shape;4330;p64"/>
          <p:cNvGrpSpPr/>
          <p:nvPr/>
        </p:nvGrpSpPr>
        <p:grpSpPr>
          <a:xfrm>
            <a:off x="5835364" y="1296428"/>
            <a:ext cx="883262" cy="242091"/>
            <a:chOff x="2300350" y="2601250"/>
            <a:chExt cx="2275275" cy="623625"/>
          </a:xfrm>
        </p:grpSpPr>
        <p:sp>
          <p:nvSpPr>
            <p:cNvPr id="4331" name="Google Shape;4331;p6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64"/>
          <p:cNvGrpSpPr/>
          <p:nvPr/>
        </p:nvGrpSpPr>
        <p:grpSpPr>
          <a:xfrm>
            <a:off x="7672192" y="1903729"/>
            <a:ext cx="1823016" cy="296643"/>
            <a:chOff x="7857346" y="3902355"/>
            <a:chExt cx="1823016" cy="296643"/>
          </a:xfrm>
        </p:grpSpPr>
        <p:sp>
          <p:nvSpPr>
            <p:cNvPr id="4338" name="Google Shape;4338;p6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4"/>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4"/>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4"/>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64"/>
          <p:cNvGrpSpPr/>
          <p:nvPr/>
        </p:nvGrpSpPr>
        <p:grpSpPr>
          <a:xfrm rot="5400000">
            <a:off x="4397925" y="1382925"/>
            <a:ext cx="98902" cy="553090"/>
            <a:chOff x="4898850" y="4820550"/>
            <a:chExt cx="98902" cy="553090"/>
          </a:xfrm>
        </p:grpSpPr>
        <p:sp>
          <p:nvSpPr>
            <p:cNvPr id="4345" name="Google Shape;4345;p6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64"/>
          <p:cNvGrpSpPr/>
          <p:nvPr/>
        </p:nvGrpSpPr>
        <p:grpSpPr>
          <a:xfrm>
            <a:off x="5564542" y="4282016"/>
            <a:ext cx="1105976" cy="133969"/>
            <a:chOff x="8183182" y="663852"/>
            <a:chExt cx="1475028" cy="178673"/>
          </a:xfrm>
        </p:grpSpPr>
        <p:grpSp>
          <p:nvGrpSpPr>
            <p:cNvPr id="4351" name="Google Shape;4351;p64"/>
            <p:cNvGrpSpPr/>
            <p:nvPr/>
          </p:nvGrpSpPr>
          <p:grpSpPr>
            <a:xfrm>
              <a:off x="8183182" y="774425"/>
              <a:ext cx="1178025" cy="68100"/>
              <a:chOff x="2024450" y="204150"/>
              <a:chExt cx="1178025" cy="68100"/>
            </a:xfrm>
          </p:grpSpPr>
          <p:sp>
            <p:nvSpPr>
              <p:cNvPr id="4352" name="Google Shape;4352;p6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64"/>
            <p:cNvGrpSpPr/>
            <p:nvPr/>
          </p:nvGrpSpPr>
          <p:grpSpPr>
            <a:xfrm>
              <a:off x="8480185" y="663852"/>
              <a:ext cx="1178025" cy="68100"/>
              <a:chOff x="2024450" y="204150"/>
              <a:chExt cx="1178025" cy="68100"/>
            </a:xfrm>
          </p:grpSpPr>
          <p:sp>
            <p:nvSpPr>
              <p:cNvPr id="4363" name="Google Shape;4363;p6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6" name="Shape 4376"/>
        <p:cNvGrpSpPr/>
        <p:nvPr/>
      </p:nvGrpSpPr>
      <p:grpSpPr>
        <a:xfrm>
          <a:off x="0" y="0"/>
          <a:ext cx="0" cy="0"/>
          <a:chOff x="0" y="0"/>
          <a:chExt cx="0" cy="0"/>
        </a:xfrm>
      </p:grpSpPr>
      <p:sp>
        <p:nvSpPr>
          <p:cNvPr id="4377" name="Google Shape;4377;p65"/>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PREDICTED </a:t>
            </a:r>
            <a:r>
              <a:rPr lang="en">
                <a:solidFill>
                  <a:schemeClr val="accent2"/>
                </a:solidFill>
              </a:rPr>
              <a:t>GROWTH</a:t>
            </a:r>
            <a:endParaRPr>
              <a:solidFill>
                <a:schemeClr val="accent2"/>
              </a:solidFill>
            </a:endParaRPr>
          </a:p>
        </p:txBody>
      </p:sp>
      <p:sp>
        <p:nvSpPr>
          <p:cNvPr id="4378" name="Google Shape;4378;p65"/>
          <p:cNvSpPr txBox="1"/>
          <p:nvPr/>
        </p:nvSpPr>
        <p:spPr>
          <a:xfrm>
            <a:off x="713100" y="4190401"/>
            <a:ext cx="7717800" cy="2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PT Sans"/>
                <a:ea typeface="PT Sans"/>
                <a:cs typeface="PT Sans"/>
                <a:sym typeface="PT Sans"/>
              </a:rPr>
              <a:t>Follow the link in the graph to modify its data and then paste the new one here. For more info, </a:t>
            </a:r>
            <a:r>
              <a:rPr b="1" lang="en" sz="1200">
                <a:solidFill>
                  <a:schemeClr val="hlink"/>
                </a:solidFill>
                <a:uFill>
                  <a:noFill/>
                </a:uFill>
                <a:latin typeface="PT Sans"/>
                <a:ea typeface="PT Sans"/>
                <a:cs typeface="PT Sans"/>
                <a:sym typeface="PT Sans"/>
                <a:hlinkClick r:id="rId3"/>
              </a:rPr>
              <a:t>click here</a:t>
            </a:r>
            <a:endParaRPr b="1" sz="1200">
              <a:solidFill>
                <a:schemeClr val="lt1"/>
              </a:solidFill>
              <a:latin typeface="PT Sans"/>
              <a:ea typeface="PT Sans"/>
              <a:cs typeface="PT Sans"/>
              <a:sym typeface="PT Sans"/>
            </a:endParaRPr>
          </a:p>
        </p:txBody>
      </p:sp>
      <p:grpSp>
        <p:nvGrpSpPr>
          <p:cNvPr id="4379" name="Google Shape;4379;p65"/>
          <p:cNvGrpSpPr/>
          <p:nvPr/>
        </p:nvGrpSpPr>
        <p:grpSpPr>
          <a:xfrm>
            <a:off x="5430124" y="1663911"/>
            <a:ext cx="2712907" cy="920695"/>
            <a:chOff x="5430124" y="1663911"/>
            <a:chExt cx="2712907" cy="920695"/>
          </a:xfrm>
        </p:grpSpPr>
        <p:sp>
          <p:nvSpPr>
            <p:cNvPr id="4380" name="Google Shape;4380;p65"/>
            <p:cNvSpPr/>
            <p:nvPr/>
          </p:nvSpPr>
          <p:spPr>
            <a:xfrm>
              <a:off x="5430131" y="1663911"/>
              <a:ext cx="27129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Period 1</a:t>
              </a:r>
              <a:endParaRPr b="1" sz="1800">
                <a:solidFill>
                  <a:schemeClr val="lt1"/>
                </a:solidFill>
                <a:latin typeface="Exo"/>
                <a:ea typeface="Exo"/>
                <a:cs typeface="Exo"/>
                <a:sym typeface="Exo"/>
              </a:endParaRPr>
            </a:p>
          </p:txBody>
        </p:sp>
        <p:sp>
          <p:nvSpPr>
            <p:cNvPr id="4381" name="Google Shape;4381;p65"/>
            <p:cNvSpPr txBox="1"/>
            <p:nvPr/>
          </p:nvSpPr>
          <p:spPr>
            <a:xfrm>
              <a:off x="5430124" y="2122906"/>
              <a:ext cx="2712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Earth is the third planet from the Sun and where we all live</a:t>
              </a:r>
              <a:endParaRPr>
                <a:solidFill>
                  <a:schemeClr val="lt1"/>
                </a:solidFill>
                <a:latin typeface="PT Sans"/>
                <a:ea typeface="PT Sans"/>
                <a:cs typeface="PT Sans"/>
                <a:sym typeface="PT Sans"/>
              </a:endParaRPr>
            </a:p>
          </p:txBody>
        </p:sp>
      </p:grpSp>
      <p:grpSp>
        <p:nvGrpSpPr>
          <p:cNvPr id="4382" name="Google Shape;4382;p65"/>
          <p:cNvGrpSpPr/>
          <p:nvPr/>
        </p:nvGrpSpPr>
        <p:grpSpPr>
          <a:xfrm>
            <a:off x="5430124" y="2888466"/>
            <a:ext cx="2712907" cy="920695"/>
            <a:chOff x="5430124" y="2888466"/>
            <a:chExt cx="2712907" cy="920695"/>
          </a:xfrm>
        </p:grpSpPr>
        <p:sp>
          <p:nvSpPr>
            <p:cNvPr id="4383" name="Google Shape;4383;p65"/>
            <p:cNvSpPr/>
            <p:nvPr/>
          </p:nvSpPr>
          <p:spPr>
            <a:xfrm>
              <a:off x="5430131" y="2888466"/>
              <a:ext cx="2712900" cy="3999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Period 2</a:t>
              </a:r>
              <a:endParaRPr b="1" sz="1800">
                <a:solidFill>
                  <a:schemeClr val="lt1"/>
                </a:solidFill>
                <a:latin typeface="Exo"/>
                <a:ea typeface="Exo"/>
                <a:cs typeface="Exo"/>
                <a:sym typeface="Exo"/>
              </a:endParaRPr>
            </a:p>
          </p:txBody>
        </p:sp>
        <p:sp>
          <p:nvSpPr>
            <p:cNvPr id="4384" name="Google Shape;4384;p65"/>
            <p:cNvSpPr txBox="1"/>
            <p:nvPr/>
          </p:nvSpPr>
          <p:spPr>
            <a:xfrm>
              <a:off x="5430124" y="3347461"/>
              <a:ext cx="2712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Venus is the second planet from the Sun. It’s hot there</a:t>
              </a:r>
              <a:endParaRPr>
                <a:solidFill>
                  <a:schemeClr val="lt1"/>
                </a:solidFill>
                <a:latin typeface="PT Sans"/>
                <a:ea typeface="PT Sans"/>
                <a:cs typeface="PT Sans"/>
                <a:sym typeface="PT Sans"/>
              </a:endParaRPr>
            </a:p>
          </p:txBody>
        </p:sp>
      </p:grpSp>
      <p:grpSp>
        <p:nvGrpSpPr>
          <p:cNvPr id="4385" name="Google Shape;4385;p65"/>
          <p:cNvGrpSpPr/>
          <p:nvPr/>
        </p:nvGrpSpPr>
        <p:grpSpPr>
          <a:xfrm>
            <a:off x="7585498" y="1021253"/>
            <a:ext cx="883262" cy="242091"/>
            <a:chOff x="2300350" y="2601250"/>
            <a:chExt cx="2275275" cy="623625"/>
          </a:xfrm>
        </p:grpSpPr>
        <p:sp>
          <p:nvSpPr>
            <p:cNvPr id="4386" name="Google Shape;4386;p6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92" name="Google Shape;4392;p65" title="Gráfico">
            <a:hlinkClick r:id="rId4"/>
          </p:cNvPr>
          <p:cNvPicPr preferRelativeResize="0"/>
          <p:nvPr/>
        </p:nvPicPr>
        <p:blipFill>
          <a:blip r:embed="rId5">
            <a:alphaModFix/>
          </a:blip>
          <a:stretch>
            <a:fillRect/>
          </a:stretch>
        </p:blipFill>
        <p:spPr>
          <a:xfrm>
            <a:off x="713101" y="1360025"/>
            <a:ext cx="4342698" cy="27249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6" name="Shape 4396"/>
        <p:cNvGrpSpPr/>
        <p:nvPr/>
      </p:nvGrpSpPr>
      <p:grpSpPr>
        <a:xfrm>
          <a:off x="0" y="0"/>
          <a:ext cx="0" cy="0"/>
          <a:chOff x="0" y="0"/>
          <a:chExt cx="0" cy="0"/>
        </a:xfrm>
      </p:grpSpPr>
      <p:sp>
        <p:nvSpPr>
          <p:cNvPr id="4397" name="Google Shape;4397;p66"/>
          <p:cNvSpPr/>
          <p:nvPr/>
        </p:nvSpPr>
        <p:spPr>
          <a:xfrm>
            <a:off x="1714650" y="3024975"/>
            <a:ext cx="5714700" cy="4380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6"/>
          <p:cNvSpPr txBox="1"/>
          <p:nvPr>
            <p:ph type="title"/>
          </p:nvPr>
        </p:nvSpPr>
        <p:spPr>
          <a:xfrm>
            <a:off x="713100" y="1328587"/>
            <a:ext cx="7717800" cy="167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689,781</a:t>
            </a:r>
            <a:endParaRPr/>
          </a:p>
        </p:txBody>
      </p:sp>
      <p:sp>
        <p:nvSpPr>
          <p:cNvPr id="4399" name="Google Shape;4399;p66"/>
          <p:cNvSpPr txBox="1"/>
          <p:nvPr>
            <p:ph idx="1" type="subTitle"/>
          </p:nvPr>
        </p:nvSpPr>
        <p:spPr>
          <a:xfrm>
            <a:off x="2037000" y="3075825"/>
            <a:ext cx="5070000" cy="3363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grpSp>
        <p:nvGrpSpPr>
          <p:cNvPr id="4400" name="Google Shape;4400;p66"/>
          <p:cNvGrpSpPr/>
          <p:nvPr/>
        </p:nvGrpSpPr>
        <p:grpSpPr>
          <a:xfrm rot="10800000">
            <a:off x="2282077" y="3981653"/>
            <a:ext cx="883262" cy="242091"/>
            <a:chOff x="2300350" y="2601250"/>
            <a:chExt cx="2275275" cy="623625"/>
          </a:xfrm>
        </p:grpSpPr>
        <p:sp>
          <p:nvSpPr>
            <p:cNvPr id="4401" name="Google Shape;4401;p6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0" name="Shape 4410"/>
        <p:cNvGrpSpPr/>
        <p:nvPr/>
      </p:nvGrpSpPr>
      <p:grpSpPr>
        <a:xfrm>
          <a:off x="0" y="0"/>
          <a:ext cx="0" cy="0"/>
          <a:chOff x="0" y="0"/>
          <a:chExt cx="0" cy="0"/>
        </a:xfrm>
      </p:grpSpPr>
      <p:sp>
        <p:nvSpPr>
          <p:cNvPr id="4411" name="Google Shape;4411;p67"/>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BALANCE</a:t>
            </a:r>
            <a:r>
              <a:rPr lang="en"/>
              <a:t> SHEET</a:t>
            </a:r>
            <a:endParaRPr/>
          </a:p>
        </p:txBody>
      </p:sp>
      <p:sp>
        <p:nvSpPr>
          <p:cNvPr id="4412" name="Google Shape;4412;p67"/>
          <p:cNvSpPr txBox="1"/>
          <p:nvPr>
            <p:ph idx="1" type="subTitle"/>
          </p:nvPr>
        </p:nvSpPr>
        <p:spPr>
          <a:xfrm>
            <a:off x="841275" y="3019695"/>
            <a:ext cx="20406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4413" name="Google Shape;4413;p67"/>
          <p:cNvSpPr txBox="1"/>
          <p:nvPr>
            <p:ph idx="2" type="title"/>
          </p:nvPr>
        </p:nvSpPr>
        <p:spPr>
          <a:xfrm>
            <a:off x="841275" y="2611096"/>
            <a:ext cx="20406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Assets</a:t>
            </a:r>
            <a:endParaRPr/>
          </a:p>
        </p:txBody>
      </p:sp>
      <p:sp>
        <p:nvSpPr>
          <p:cNvPr id="4414" name="Google Shape;4414;p67"/>
          <p:cNvSpPr txBox="1"/>
          <p:nvPr>
            <p:ph idx="3" type="title"/>
          </p:nvPr>
        </p:nvSpPr>
        <p:spPr>
          <a:xfrm>
            <a:off x="744825" y="1668255"/>
            <a:ext cx="2233500" cy="78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2M</a:t>
            </a:r>
            <a:endParaRPr/>
          </a:p>
        </p:txBody>
      </p:sp>
      <p:sp>
        <p:nvSpPr>
          <p:cNvPr id="4415" name="Google Shape;4415;p67"/>
          <p:cNvSpPr txBox="1"/>
          <p:nvPr>
            <p:ph idx="4" type="title"/>
          </p:nvPr>
        </p:nvSpPr>
        <p:spPr>
          <a:xfrm>
            <a:off x="3551593" y="2972975"/>
            <a:ext cx="20406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Liabilities</a:t>
            </a:r>
            <a:endParaRPr/>
          </a:p>
        </p:txBody>
      </p:sp>
      <p:sp>
        <p:nvSpPr>
          <p:cNvPr id="4416" name="Google Shape;4416;p67"/>
          <p:cNvSpPr txBox="1"/>
          <p:nvPr>
            <p:ph idx="5" type="subTitle"/>
          </p:nvPr>
        </p:nvSpPr>
        <p:spPr>
          <a:xfrm>
            <a:off x="3551593" y="3381574"/>
            <a:ext cx="20406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Ceres is located in the main asteroid belt</a:t>
            </a:r>
            <a:endParaRPr/>
          </a:p>
        </p:txBody>
      </p:sp>
      <p:sp>
        <p:nvSpPr>
          <p:cNvPr id="4417" name="Google Shape;4417;p67"/>
          <p:cNvSpPr txBox="1"/>
          <p:nvPr>
            <p:ph idx="6" type="title"/>
          </p:nvPr>
        </p:nvSpPr>
        <p:spPr>
          <a:xfrm>
            <a:off x="3455143" y="2030134"/>
            <a:ext cx="2233500" cy="78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5K</a:t>
            </a:r>
            <a:endParaRPr/>
          </a:p>
        </p:txBody>
      </p:sp>
      <p:sp>
        <p:nvSpPr>
          <p:cNvPr id="4418" name="Google Shape;4418;p67"/>
          <p:cNvSpPr txBox="1"/>
          <p:nvPr>
            <p:ph idx="7" type="title"/>
          </p:nvPr>
        </p:nvSpPr>
        <p:spPr>
          <a:xfrm>
            <a:off x="6261925" y="2611096"/>
            <a:ext cx="20406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Equity</a:t>
            </a:r>
            <a:endParaRPr/>
          </a:p>
        </p:txBody>
      </p:sp>
      <p:sp>
        <p:nvSpPr>
          <p:cNvPr id="4419" name="Google Shape;4419;p67"/>
          <p:cNvSpPr txBox="1"/>
          <p:nvPr>
            <p:ph idx="8" type="subTitle"/>
          </p:nvPr>
        </p:nvSpPr>
        <p:spPr>
          <a:xfrm>
            <a:off x="6261925" y="3019695"/>
            <a:ext cx="20406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4420" name="Google Shape;4420;p67"/>
          <p:cNvSpPr txBox="1"/>
          <p:nvPr>
            <p:ph idx="9" type="title"/>
          </p:nvPr>
        </p:nvSpPr>
        <p:spPr>
          <a:xfrm>
            <a:off x="6165475" y="1668255"/>
            <a:ext cx="2233500" cy="78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2.5K</a:t>
            </a:r>
            <a:endParaRPr/>
          </a:p>
        </p:txBody>
      </p:sp>
      <p:grpSp>
        <p:nvGrpSpPr>
          <p:cNvPr id="4421" name="Google Shape;4421;p67"/>
          <p:cNvGrpSpPr/>
          <p:nvPr/>
        </p:nvGrpSpPr>
        <p:grpSpPr>
          <a:xfrm>
            <a:off x="6013064" y="4228553"/>
            <a:ext cx="883262" cy="242091"/>
            <a:chOff x="2300350" y="2601250"/>
            <a:chExt cx="2275275" cy="623625"/>
          </a:xfrm>
        </p:grpSpPr>
        <p:sp>
          <p:nvSpPr>
            <p:cNvPr id="4422" name="Google Shape;4422;p6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67"/>
          <p:cNvGrpSpPr/>
          <p:nvPr/>
        </p:nvGrpSpPr>
        <p:grpSpPr>
          <a:xfrm>
            <a:off x="2138317" y="3907916"/>
            <a:ext cx="1105976" cy="133969"/>
            <a:chOff x="8183182" y="663852"/>
            <a:chExt cx="1475028" cy="178673"/>
          </a:xfrm>
        </p:grpSpPr>
        <p:grpSp>
          <p:nvGrpSpPr>
            <p:cNvPr id="4429" name="Google Shape;4429;p67"/>
            <p:cNvGrpSpPr/>
            <p:nvPr/>
          </p:nvGrpSpPr>
          <p:grpSpPr>
            <a:xfrm>
              <a:off x="8183182" y="774425"/>
              <a:ext cx="1178025" cy="68100"/>
              <a:chOff x="2024450" y="204150"/>
              <a:chExt cx="1178025" cy="68100"/>
            </a:xfrm>
          </p:grpSpPr>
          <p:sp>
            <p:nvSpPr>
              <p:cNvPr id="4430" name="Google Shape;4430;p6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67"/>
            <p:cNvGrpSpPr/>
            <p:nvPr/>
          </p:nvGrpSpPr>
          <p:grpSpPr>
            <a:xfrm>
              <a:off x="8480185" y="663852"/>
              <a:ext cx="1178025" cy="68100"/>
              <a:chOff x="2024450" y="204150"/>
              <a:chExt cx="1178025" cy="68100"/>
            </a:xfrm>
          </p:grpSpPr>
          <p:sp>
            <p:nvSpPr>
              <p:cNvPr id="4441" name="Google Shape;4441;p6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1" name="Google Shape;4451;p67"/>
          <p:cNvGrpSpPr/>
          <p:nvPr/>
        </p:nvGrpSpPr>
        <p:grpSpPr>
          <a:xfrm rot="5400000">
            <a:off x="3682250" y="1265812"/>
            <a:ext cx="98902" cy="553090"/>
            <a:chOff x="4898850" y="4820550"/>
            <a:chExt cx="98902" cy="553090"/>
          </a:xfrm>
        </p:grpSpPr>
        <p:sp>
          <p:nvSpPr>
            <p:cNvPr id="4452" name="Google Shape;4452;p6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0" name="Shape 4460"/>
        <p:cNvGrpSpPr/>
        <p:nvPr/>
      </p:nvGrpSpPr>
      <p:grpSpPr>
        <a:xfrm>
          <a:off x="0" y="0"/>
          <a:ext cx="0" cy="0"/>
          <a:chOff x="0" y="0"/>
          <a:chExt cx="0" cy="0"/>
        </a:xfrm>
      </p:grpSpPr>
      <p:sp>
        <p:nvSpPr>
          <p:cNvPr id="4461" name="Google Shape;4461;p68"/>
          <p:cNvSpPr txBox="1"/>
          <p:nvPr>
            <p:ph type="title"/>
          </p:nvPr>
        </p:nvSpPr>
        <p:spPr>
          <a:xfrm>
            <a:off x="4433200" y="1945637"/>
            <a:ext cx="399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DESKTOP </a:t>
            </a:r>
            <a:r>
              <a:rPr lang="en">
                <a:solidFill>
                  <a:schemeClr val="accent2"/>
                </a:solidFill>
              </a:rPr>
              <a:t>MOCKUP</a:t>
            </a:r>
            <a:endParaRPr>
              <a:solidFill>
                <a:schemeClr val="accent2"/>
              </a:solidFill>
            </a:endParaRPr>
          </a:p>
        </p:txBody>
      </p:sp>
      <p:sp>
        <p:nvSpPr>
          <p:cNvPr id="4462" name="Google Shape;4462;p68"/>
          <p:cNvSpPr txBox="1"/>
          <p:nvPr>
            <p:ph idx="1" type="subTitle"/>
          </p:nvPr>
        </p:nvSpPr>
        <p:spPr>
          <a:xfrm>
            <a:off x="4433200" y="2519285"/>
            <a:ext cx="3997800" cy="7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grpSp>
        <p:nvGrpSpPr>
          <p:cNvPr id="4463" name="Google Shape;4463;p68"/>
          <p:cNvGrpSpPr/>
          <p:nvPr/>
        </p:nvGrpSpPr>
        <p:grpSpPr>
          <a:xfrm>
            <a:off x="1130523" y="1463672"/>
            <a:ext cx="2911863" cy="2399034"/>
            <a:chOff x="1197023" y="1520687"/>
            <a:chExt cx="3150344" cy="2595515"/>
          </a:xfrm>
        </p:grpSpPr>
        <p:sp>
          <p:nvSpPr>
            <p:cNvPr id="4464" name="Google Shape;4464;p68"/>
            <p:cNvSpPr/>
            <p:nvPr/>
          </p:nvSpPr>
          <p:spPr>
            <a:xfrm>
              <a:off x="2395534" y="3572052"/>
              <a:ext cx="753939" cy="429086"/>
            </a:xfrm>
            <a:custGeom>
              <a:rect b="b" l="l" r="r" t="t"/>
              <a:pathLst>
                <a:path extrusionOk="0" h="17416" w="29834">
                  <a:moveTo>
                    <a:pt x="2511" y="0"/>
                  </a:moveTo>
                  <a:lnTo>
                    <a:pt x="0" y="17416"/>
                  </a:lnTo>
                  <a:lnTo>
                    <a:pt x="29833" y="17416"/>
                  </a:lnTo>
                  <a:lnTo>
                    <a:pt x="270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8"/>
            <p:cNvSpPr/>
            <p:nvPr/>
          </p:nvSpPr>
          <p:spPr>
            <a:xfrm>
              <a:off x="2133633" y="4054309"/>
              <a:ext cx="1277103" cy="61893"/>
            </a:xfrm>
            <a:custGeom>
              <a:rect b="b" l="l" r="r" t="t"/>
              <a:pathLst>
                <a:path extrusionOk="0" h="1256" w="50536">
                  <a:moveTo>
                    <a:pt x="1" y="1"/>
                  </a:moveTo>
                  <a:lnTo>
                    <a:pt x="1" y="1256"/>
                  </a:lnTo>
                  <a:lnTo>
                    <a:pt x="50536" y="1256"/>
                  </a:lnTo>
                  <a:lnTo>
                    <a:pt x="505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8"/>
            <p:cNvSpPr/>
            <p:nvPr/>
          </p:nvSpPr>
          <p:spPr>
            <a:xfrm>
              <a:off x="2133641" y="3992441"/>
              <a:ext cx="1277103" cy="61889"/>
            </a:xfrm>
            <a:custGeom>
              <a:rect b="b" l="l" r="r" t="t"/>
              <a:pathLst>
                <a:path extrusionOk="0" h="2512" w="50536">
                  <a:moveTo>
                    <a:pt x="10363" y="1"/>
                  </a:moveTo>
                  <a:lnTo>
                    <a:pt x="1" y="2512"/>
                  </a:lnTo>
                  <a:lnTo>
                    <a:pt x="50536" y="2512"/>
                  </a:lnTo>
                  <a:lnTo>
                    <a:pt x="401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8"/>
            <p:cNvSpPr/>
            <p:nvPr/>
          </p:nvSpPr>
          <p:spPr>
            <a:xfrm>
              <a:off x="1197023" y="3342369"/>
              <a:ext cx="3150344" cy="275028"/>
            </a:xfrm>
            <a:custGeom>
              <a:rect b="b" l="l" r="r" t="t"/>
              <a:pathLst>
                <a:path extrusionOk="0" h="11163" w="116524">
                  <a:moveTo>
                    <a:pt x="0" y="1"/>
                  </a:moveTo>
                  <a:lnTo>
                    <a:pt x="0" y="6369"/>
                  </a:lnTo>
                  <a:cubicBezTo>
                    <a:pt x="0" y="9017"/>
                    <a:pt x="2169" y="11162"/>
                    <a:pt x="4816" y="11162"/>
                  </a:cubicBezTo>
                  <a:lnTo>
                    <a:pt x="111707" y="11162"/>
                  </a:lnTo>
                  <a:cubicBezTo>
                    <a:pt x="114355" y="11162"/>
                    <a:pt x="116523" y="9017"/>
                    <a:pt x="116523" y="6369"/>
                  </a:cubicBezTo>
                  <a:lnTo>
                    <a:pt x="1165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8"/>
            <p:cNvSpPr/>
            <p:nvPr/>
          </p:nvSpPr>
          <p:spPr>
            <a:xfrm>
              <a:off x="1197023" y="1520687"/>
              <a:ext cx="3150344" cy="1830275"/>
            </a:xfrm>
            <a:custGeom>
              <a:rect b="b" l="l" r="r" t="t"/>
              <a:pathLst>
                <a:path extrusionOk="0" h="65258" w="116524">
                  <a:moveTo>
                    <a:pt x="112209" y="3766"/>
                  </a:moveTo>
                  <a:lnTo>
                    <a:pt x="112209" y="61218"/>
                  </a:lnTo>
                  <a:lnTo>
                    <a:pt x="4314" y="61218"/>
                  </a:lnTo>
                  <a:lnTo>
                    <a:pt x="4314" y="3766"/>
                  </a:lnTo>
                  <a:close/>
                  <a:moveTo>
                    <a:pt x="4839" y="0"/>
                  </a:moveTo>
                  <a:cubicBezTo>
                    <a:pt x="2169" y="0"/>
                    <a:pt x="0" y="2169"/>
                    <a:pt x="0" y="4839"/>
                  </a:cubicBezTo>
                  <a:lnTo>
                    <a:pt x="0" y="65258"/>
                  </a:lnTo>
                  <a:lnTo>
                    <a:pt x="116523" y="65258"/>
                  </a:lnTo>
                  <a:lnTo>
                    <a:pt x="116523" y="4839"/>
                  </a:lnTo>
                  <a:cubicBezTo>
                    <a:pt x="116523" y="2169"/>
                    <a:pt x="114355" y="0"/>
                    <a:pt x="1116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8"/>
            <p:cNvSpPr/>
            <p:nvPr/>
          </p:nvSpPr>
          <p:spPr>
            <a:xfrm>
              <a:off x="2715111" y="3421323"/>
              <a:ext cx="114807" cy="112495"/>
            </a:xfrm>
            <a:custGeom>
              <a:rect b="b" l="l" r="r" t="t"/>
              <a:pathLst>
                <a:path extrusionOk="0" h="4566" w="4543">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70" name="Google Shape;4470;p68"/>
          <p:cNvPicPr preferRelativeResize="0"/>
          <p:nvPr/>
        </p:nvPicPr>
        <p:blipFill>
          <a:blip r:embed="rId3">
            <a:alphaModFix/>
          </a:blip>
          <a:stretch>
            <a:fillRect/>
          </a:stretch>
        </p:blipFill>
        <p:spPr>
          <a:xfrm>
            <a:off x="1228060" y="1562156"/>
            <a:ext cx="2717616" cy="1528643"/>
          </a:xfrm>
          <a:prstGeom prst="rect">
            <a:avLst/>
          </a:prstGeom>
          <a:noFill/>
          <a:ln>
            <a:noFill/>
          </a:ln>
        </p:spPr>
      </p:pic>
      <p:grpSp>
        <p:nvGrpSpPr>
          <p:cNvPr id="4471" name="Google Shape;4471;p68"/>
          <p:cNvGrpSpPr/>
          <p:nvPr/>
        </p:nvGrpSpPr>
        <p:grpSpPr>
          <a:xfrm>
            <a:off x="1812692" y="4302083"/>
            <a:ext cx="1105976" cy="133969"/>
            <a:chOff x="8183182" y="663852"/>
            <a:chExt cx="1475028" cy="178673"/>
          </a:xfrm>
        </p:grpSpPr>
        <p:grpSp>
          <p:nvGrpSpPr>
            <p:cNvPr id="4472" name="Google Shape;4472;p68"/>
            <p:cNvGrpSpPr/>
            <p:nvPr/>
          </p:nvGrpSpPr>
          <p:grpSpPr>
            <a:xfrm>
              <a:off x="8183182" y="774425"/>
              <a:ext cx="1178025" cy="68100"/>
              <a:chOff x="2024450" y="204150"/>
              <a:chExt cx="1178025" cy="68100"/>
            </a:xfrm>
          </p:grpSpPr>
          <p:sp>
            <p:nvSpPr>
              <p:cNvPr id="4473" name="Google Shape;4473;p6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68"/>
            <p:cNvGrpSpPr/>
            <p:nvPr/>
          </p:nvGrpSpPr>
          <p:grpSpPr>
            <a:xfrm>
              <a:off x="8480185" y="663852"/>
              <a:ext cx="1178025" cy="68100"/>
              <a:chOff x="2024450" y="204150"/>
              <a:chExt cx="1178025" cy="68100"/>
            </a:xfrm>
          </p:grpSpPr>
          <p:sp>
            <p:nvSpPr>
              <p:cNvPr id="4484" name="Google Shape;4484;p6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4" name="Google Shape;4494;p68"/>
          <p:cNvGrpSpPr/>
          <p:nvPr/>
        </p:nvGrpSpPr>
        <p:grpSpPr>
          <a:xfrm>
            <a:off x="6359589" y="3754153"/>
            <a:ext cx="883262" cy="242091"/>
            <a:chOff x="2300350" y="2601250"/>
            <a:chExt cx="2275275" cy="623625"/>
          </a:xfrm>
        </p:grpSpPr>
        <p:sp>
          <p:nvSpPr>
            <p:cNvPr id="4495" name="Google Shape;4495;p6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68"/>
          <p:cNvGrpSpPr/>
          <p:nvPr/>
        </p:nvGrpSpPr>
        <p:grpSpPr>
          <a:xfrm>
            <a:off x="8419792" y="3307266"/>
            <a:ext cx="1105976" cy="133969"/>
            <a:chOff x="8183182" y="663852"/>
            <a:chExt cx="1475028" cy="178673"/>
          </a:xfrm>
        </p:grpSpPr>
        <p:grpSp>
          <p:nvGrpSpPr>
            <p:cNvPr id="4502" name="Google Shape;4502;p68"/>
            <p:cNvGrpSpPr/>
            <p:nvPr/>
          </p:nvGrpSpPr>
          <p:grpSpPr>
            <a:xfrm>
              <a:off x="8183182" y="774425"/>
              <a:ext cx="1178025" cy="68100"/>
              <a:chOff x="2024450" y="204150"/>
              <a:chExt cx="1178025" cy="68100"/>
            </a:xfrm>
          </p:grpSpPr>
          <p:sp>
            <p:nvSpPr>
              <p:cNvPr id="4503" name="Google Shape;4503;p6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68"/>
            <p:cNvGrpSpPr/>
            <p:nvPr/>
          </p:nvGrpSpPr>
          <p:grpSpPr>
            <a:xfrm>
              <a:off x="8480185" y="663852"/>
              <a:ext cx="1178025" cy="68100"/>
              <a:chOff x="2024450" y="204150"/>
              <a:chExt cx="1178025" cy="68100"/>
            </a:xfrm>
          </p:grpSpPr>
          <p:sp>
            <p:nvSpPr>
              <p:cNvPr id="4514" name="Google Shape;4514;p6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7" name="Shape 4527"/>
        <p:cNvGrpSpPr/>
        <p:nvPr/>
      </p:nvGrpSpPr>
      <p:grpSpPr>
        <a:xfrm>
          <a:off x="0" y="0"/>
          <a:ext cx="0" cy="0"/>
          <a:chOff x="0" y="0"/>
          <a:chExt cx="0" cy="0"/>
        </a:xfrm>
      </p:grpSpPr>
      <p:pic>
        <p:nvPicPr>
          <p:cNvPr id="4528" name="Google Shape;4528;p69"/>
          <p:cNvPicPr preferRelativeResize="0"/>
          <p:nvPr/>
        </p:nvPicPr>
        <p:blipFill rotWithShape="1">
          <a:blip r:embed="rId3">
            <a:alphaModFix/>
          </a:blip>
          <a:srcRect b="0" l="17128" r="17121" t="0"/>
          <a:stretch/>
        </p:blipFill>
        <p:spPr>
          <a:xfrm>
            <a:off x="5474725" y="1307063"/>
            <a:ext cx="2727600" cy="2730300"/>
          </a:xfrm>
          <a:prstGeom prst="ellipse">
            <a:avLst/>
          </a:prstGeom>
          <a:noFill/>
          <a:ln>
            <a:noFill/>
          </a:ln>
          <a:effectLst>
            <a:outerShdw blurRad="657225" rotWithShape="0" algn="bl">
              <a:schemeClr val="accent2">
                <a:alpha val="40000"/>
              </a:schemeClr>
            </a:outerShdw>
          </a:effectLst>
        </p:spPr>
      </p:pic>
      <p:sp>
        <p:nvSpPr>
          <p:cNvPr id="4529" name="Google Shape;4529;p69"/>
          <p:cNvSpPr txBox="1"/>
          <p:nvPr>
            <p:ph type="title"/>
          </p:nvPr>
        </p:nvSpPr>
        <p:spPr>
          <a:xfrm>
            <a:off x="865500" y="753525"/>
            <a:ext cx="4466700" cy="11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4530" name="Google Shape;4530;p69"/>
          <p:cNvSpPr txBox="1"/>
          <p:nvPr>
            <p:ph idx="1" type="subTitle"/>
          </p:nvPr>
        </p:nvSpPr>
        <p:spPr>
          <a:xfrm>
            <a:off x="865500" y="1964775"/>
            <a:ext cx="4466700" cy="24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a:t>
            </a:r>
            <a:endParaRPr/>
          </a:p>
          <a:p>
            <a:pPr indent="0" lvl="0" marL="0" rtl="0" algn="l">
              <a:spcBef>
                <a:spcPts val="1000"/>
              </a:spcBef>
              <a:spcAft>
                <a:spcPts val="0"/>
              </a:spcAft>
              <a:buClr>
                <a:schemeClr val="dk1"/>
              </a:buClr>
              <a:buSzPts val="1100"/>
              <a:buFont typeface="Arial"/>
              <a:buNone/>
            </a:pPr>
            <a:r>
              <a:rPr lang="en"/>
              <a:t>Lists like this one:</a:t>
            </a:r>
            <a:endParaRPr/>
          </a:p>
          <a:p>
            <a:pPr indent="-203200" lvl="0" marL="457200" rtl="0" algn="l">
              <a:spcBef>
                <a:spcPts val="0"/>
              </a:spcBef>
              <a:spcAft>
                <a:spcPts val="0"/>
              </a:spcAft>
              <a:buSzPts val="1400"/>
              <a:buChar char="●"/>
            </a:pPr>
            <a:r>
              <a:rPr lang="en"/>
              <a:t>They’re simple </a:t>
            </a:r>
            <a:endParaRPr/>
          </a:p>
          <a:p>
            <a:pPr indent="-203200" lvl="0" marL="457200" rtl="0" algn="l">
              <a:spcBef>
                <a:spcPts val="0"/>
              </a:spcBef>
              <a:spcAft>
                <a:spcPts val="0"/>
              </a:spcAft>
              <a:buSzPts val="1400"/>
              <a:buChar char="●"/>
            </a:pPr>
            <a:r>
              <a:rPr lang="en"/>
              <a:t>You can organize your ideas clearly</a:t>
            </a:r>
            <a:endParaRPr/>
          </a:p>
          <a:p>
            <a:pPr indent="-203200" lvl="0" marL="457200" rtl="0" algn="l">
              <a:spcBef>
                <a:spcPts val="0"/>
              </a:spcBef>
              <a:spcAft>
                <a:spcPts val="0"/>
              </a:spcAft>
              <a:buSzPts val="1400"/>
              <a:buChar char="●"/>
            </a:pPr>
            <a:r>
              <a:rPr lang="en"/>
              <a:t>You’ll never forget to buy milk!</a:t>
            </a:r>
            <a:endParaRPr/>
          </a:p>
          <a:p>
            <a:pPr indent="0" lvl="0" marL="0" rtl="0" algn="l">
              <a:spcBef>
                <a:spcPts val="1000"/>
              </a:spcBef>
              <a:spcAft>
                <a:spcPts val="0"/>
              </a:spcAft>
              <a:buNone/>
            </a:pPr>
            <a:r>
              <a:rPr lang="en"/>
              <a:t>And the most important thing: the audience won’t miss the point of your presentation</a:t>
            </a:r>
            <a:endParaRPr/>
          </a:p>
        </p:txBody>
      </p:sp>
      <p:sp>
        <p:nvSpPr>
          <p:cNvPr id="4531" name="Google Shape;4531;p69"/>
          <p:cNvSpPr/>
          <p:nvPr/>
        </p:nvSpPr>
        <p:spPr>
          <a:xfrm>
            <a:off x="3246095" y="439155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2" name="Google Shape;4532;p69"/>
          <p:cNvGrpSpPr/>
          <p:nvPr/>
        </p:nvGrpSpPr>
        <p:grpSpPr>
          <a:xfrm rot="-5400000">
            <a:off x="7445689" y="3626907"/>
            <a:ext cx="883262" cy="242091"/>
            <a:chOff x="2300350" y="2601250"/>
            <a:chExt cx="2275275" cy="623625"/>
          </a:xfrm>
        </p:grpSpPr>
        <p:sp>
          <p:nvSpPr>
            <p:cNvPr id="4533" name="Google Shape;4533;p6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69"/>
          <p:cNvGrpSpPr/>
          <p:nvPr/>
        </p:nvGrpSpPr>
        <p:grpSpPr>
          <a:xfrm>
            <a:off x="4789594" y="914919"/>
            <a:ext cx="1105976" cy="133969"/>
            <a:chOff x="8183182" y="663852"/>
            <a:chExt cx="1475028" cy="178673"/>
          </a:xfrm>
        </p:grpSpPr>
        <p:grpSp>
          <p:nvGrpSpPr>
            <p:cNvPr id="4540" name="Google Shape;4540;p69"/>
            <p:cNvGrpSpPr/>
            <p:nvPr/>
          </p:nvGrpSpPr>
          <p:grpSpPr>
            <a:xfrm>
              <a:off x="8183182" y="774425"/>
              <a:ext cx="1178025" cy="68100"/>
              <a:chOff x="2024450" y="204150"/>
              <a:chExt cx="1178025" cy="68100"/>
            </a:xfrm>
          </p:grpSpPr>
          <p:sp>
            <p:nvSpPr>
              <p:cNvPr id="4541" name="Google Shape;4541;p6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1" name="Google Shape;4551;p69"/>
            <p:cNvGrpSpPr/>
            <p:nvPr/>
          </p:nvGrpSpPr>
          <p:grpSpPr>
            <a:xfrm>
              <a:off x="8480185" y="663852"/>
              <a:ext cx="1178025" cy="68100"/>
              <a:chOff x="2024450" y="204150"/>
              <a:chExt cx="1178025" cy="68100"/>
            </a:xfrm>
          </p:grpSpPr>
          <p:sp>
            <p:nvSpPr>
              <p:cNvPr id="4552" name="Google Shape;4552;p6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2" name="Google Shape;4562;p69"/>
          <p:cNvGrpSpPr/>
          <p:nvPr/>
        </p:nvGrpSpPr>
        <p:grpSpPr>
          <a:xfrm rot="5400000">
            <a:off x="5285275" y="3708175"/>
            <a:ext cx="98902" cy="553090"/>
            <a:chOff x="4898850" y="4820550"/>
            <a:chExt cx="98902" cy="553090"/>
          </a:xfrm>
        </p:grpSpPr>
        <p:sp>
          <p:nvSpPr>
            <p:cNvPr id="4563" name="Google Shape;4563;p6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1" name="Shape 4571"/>
        <p:cNvGrpSpPr/>
        <p:nvPr/>
      </p:nvGrpSpPr>
      <p:grpSpPr>
        <a:xfrm>
          <a:off x="0" y="0"/>
          <a:ext cx="0" cy="0"/>
          <a:chOff x="0" y="0"/>
          <a:chExt cx="0" cy="0"/>
        </a:xfrm>
      </p:grpSpPr>
      <p:sp>
        <p:nvSpPr>
          <p:cNvPr id="4572" name="Google Shape;4572;p70"/>
          <p:cNvSpPr txBox="1"/>
          <p:nvPr>
            <p:ph type="title"/>
          </p:nvPr>
        </p:nvSpPr>
        <p:spPr>
          <a:xfrm>
            <a:off x="2335650" y="758125"/>
            <a:ext cx="4472700" cy="95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4573" name="Google Shape;4573;p70"/>
          <p:cNvSpPr txBox="1"/>
          <p:nvPr>
            <p:ph idx="1" type="subTitle"/>
          </p:nvPr>
        </p:nvSpPr>
        <p:spPr>
          <a:xfrm>
            <a:off x="2335650" y="1667300"/>
            <a:ext cx="4472700" cy="111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latin typeface="Exo"/>
                <a:ea typeface="Exo"/>
                <a:cs typeface="Exo"/>
                <a:sym typeface="Exo"/>
              </a:rPr>
              <a:t>Do you have any questions?</a:t>
            </a:r>
            <a:endParaRPr b="1" sz="1800">
              <a:latin typeface="Exo"/>
              <a:ea typeface="Exo"/>
              <a:cs typeface="Exo"/>
              <a:sym typeface="Exo"/>
            </a:endParaRPr>
          </a:p>
          <a:p>
            <a:pPr indent="0" lvl="0" marL="0" rtl="0" algn="ctr">
              <a:spcBef>
                <a:spcPts val="1000"/>
              </a:spcBef>
              <a:spcAft>
                <a:spcPts val="0"/>
              </a:spcAft>
              <a:buClr>
                <a:schemeClr val="dk1"/>
              </a:buClr>
              <a:buSzPts val="1100"/>
              <a:buFont typeface="Arial"/>
              <a:buNone/>
            </a:pPr>
            <a:r>
              <a:rPr lang="en"/>
              <a:t>youremail@freepik.com </a:t>
            </a:r>
            <a:endParaRPr/>
          </a:p>
          <a:p>
            <a:pPr indent="0" lvl="0" marL="0" rtl="0" algn="ctr">
              <a:spcBef>
                <a:spcPts val="0"/>
              </a:spcBef>
              <a:spcAft>
                <a:spcPts val="0"/>
              </a:spcAft>
              <a:buClr>
                <a:schemeClr val="dk1"/>
              </a:buClr>
              <a:buSzPts val="1100"/>
              <a:buFont typeface="Arial"/>
              <a:buNone/>
            </a:pPr>
            <a:r>
              <a:rPr lang="en"/>
              <a:t>+91 620 421 838 </a:t>
            </a:r>
            <a:endParaRPr/>
          </a:p>
          <a:p>
            <a:pPr indent="0" lvl="0" marL="0" rtl="0" algn="ctr">
              <a:spcBef>
                <a:spcPts val="0"/>
              </a:spcBef>
              <a:spcAft>
                <a:spcPts val="0"/>
              </a:spcAft>
              <a:buNone/>
            </a:pPr>
            <a:r>
              <a:rPr lang="en"/>
              <a:t>yourcompany.com</a:t>
            </a:r>
            <a:endParaRPr/>
          </a:p>
        </p:txBody>
      </p:sp>
      <p:sp>
        <p:nvSpPr>
          <p:cNvPr id="4574" name="Google Shape;4574;p70"/>
          <p:cNvSpPr txBox="1"/>
          <p:nvPr>
            <p:ph idx="1" type="subTitle"/>
          </p:nvPr>
        </p:nvSpPr>
        <p:spPr>
          <a:xfrm>
            <a:off x="2787000" y="4131200"/>
            <a:ext cx="3570000" cy="24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Please keep this slide for attribution</a:t>
            </a:r>
            <a:endParaRPr sz="1200"/>
          </a:p>
        </p:txBody>
      </p:sp>
      <p:grpSp>
        <p:nvGrpSpPr>
          <p:cNvPr id="4575" name="Google Shape;4575;p70"/>
          <p:cNvGrpSpPr/>
          <p:nvPr/>
        </p:nvGrpSpPr>
        <p:grpSpPr>
          <a:xfrm rot="-5400000">
            <a:off x="6756923" y="2604103"/>
            <a:ext cx="883262" cy="242091"/>
            <a:chOff x="2300350" y="2601250"/>
            <a:chExt cx="2275275" cy="623625"/>
          </a:xfrm>
        </p:grpSpPr>
        <p:sp>
          <p:nvSpPr>
            <p:cNvPr id="4576" name="Google Shape;4576;p7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2" name="Google Shape;4582;p70"/>
          <p:cNvGrpSpPr/>
          <p:nvPr/>
        </p:nvGrpSpPr>
        <p:grpSpPr>
          <a:xfrm rot="5400000">
            <a:off x="7305100" y="3695000"/>
            <a:ext cx="98902" cy="553090"/>
            <a:chOff x="4898850" y="4820550"/>
            <a:chExt cx="98902" cy="553090"/>
          </a:xfrm>
        </p:grpSpPr>
        <p:sp>
          <p:nvSpPr>
            <p:cNvPr id="4583" name="Google Shape;4583;p7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70"/>
          <p:cNvGrpSpPr/>
          <p:nvPr/>
        </p:nvGrpSpPr>
        <p:grpSpPr>
          <a:xfrm rot="5400000">
            <a:off x="1498582" y="1509734"/>
            <a:ext cx="883262" cy="242091"/>
            <a:chOff x="2300350" y="2601250"/>
            <a:chExt cx="2275275" cy="623625"/>
          </a:xfrm>
        </p:grpSpPr>
        <p:sp>
          <p:nvSpPr>
            <p:cNvPr id="4589" name="Google Shape;4589;p7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70"/>
          <p:cNvGrpSpPr/>
          <p:nvPr/>
        </p:nvGrpSpPr>
        <p:grpSpPr>
          <a:xfrm>
            <a:off x="3881036" y="2922972"/>
            <a:ext cx="319798" cy="319781"/>
            <a:chOff x="266768" y="1721375"/>
            <a:chExt cx="397907" cy="397887"/>
          </a:xfrm>
        </p:grpSpPr>
        <p:sp>
          <p:nvSpPr>
            <p:cNvPr id="4596" name="Google Shape;4596;p7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70"/>
          <p:cNvGrpSpPr/>
          <p:nvPr/>
        </p:nvGrpSpPr>
        <p:grpSpPr>
          <a:xfrm>
            <a:off x="4412122" y="2923055"/>
            <a:ext cx="319804" cy="319821"/>
            <a:chOff x="864491" y="1723250"/>
            <a:chExt cx="397866" cy="397887"/>
          </a:xfrm>
        </p:grpSpPr>
        <p:sp>
          <p:nvSpPr>
            <p:cNvPr id="4599" name="Google Shape;4599;p7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70"/>
          <p:cNvGrpSpPr/>
          <p:nvPr/>
        </p:nvGrpSpPr>
        <p:grpSpPr>
          <a:xfrm>
            <a:off x="4943148" y="2923119"/>
            <a:ext cx="319821" cy="319861"/>
            <a:chOff x="1379798" y="1723250"/>
            <a:chExt cx="397887" cy="397887"/>
          </a:xfrm>
        </p:grpSpPr>
        <p:sp>
          <p:nvSpPr>
            <p:cNvPr id="4603" name="Google Shape;4603;p7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70"/>
          <p:cNvGrpSpPr/>
          <p:nvPr/>
        </p:nvGrpSpPr>
        <p:grpSpPr>
          <a:xfrm rot="5400000">
            <a:off x="2081150" y="2794900"/>
            <a:ext cx="98902" cy="553090"/>
            <a:chOff x="4898850" y="4820550"/>
            <a:chExt cx="98902" cy="553090"/>
          </a:xfrm>
        </p:grpSpPr>
        <p:sp>
          <p:nvSpPr>
            <p:cNvPr id="4608" name="Google Shape;4608;p7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6" name="Shape 4616"/>
        <p:cNvGrpSpPr/>
        <p:nvPr/>
      </p:nvGrpSpPr>
      <p:grpSpPr>
        <a:xfrm>
          <a:off x="0" y="0"/>
          <a:ext cx="0" cy="0"/>
          <a:chOff x="0" y="0"/>
          <a:chExt cx="0" cy="0"/>
        </a:xfrm>
      </p:grpSpPr>
      <p:sp>
        <p:nvSpPr>
          <p:cNvPr id="4617" name="Google Shape;4617;p71"/>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BIG DATA</a:t>
            </a:r>
            <a:r>
              <a:rPr lang="en"/>
              <a:t> ICON PACK</a:t>
            </a:r>
            <a:endParaRPr/>
          </a:p>
        </p:txBody>
      </p:sp>
      <p:grpSp>
        <p:nvGrpSpPr>
          <p:cNvPr id="4618" name="Google Shape;4618;p71"/>
          <p:cNvGrpSpPr/>
          <p:nvPr/>
        </p:nvGrpSpPr>
        <p:grpSpPr>
          <a:xfrm>
            <a:off x="7547949" y="4154437"/>
            <a:ext cx="417357" cy="327056"/>
            <a:chOff x="7547949" y="4154437"/>
            <a:chExt cx="417357" cy="327056"/>
          </a:xfrm>
        </p:grpSpPr>
        <p:sp>
          <p:nvSpPr>
            <p:cNvPr id="4619" name="Google Shape;4619;p71"/>
            <p:cNvSpPr/>
            <p:nvPr/>
          </p:nvSpPr>
          <p:spPr>
            <a:xfrm>
              <a:off x="7548808" y="4400992"/>
              <a:ext cx="210391" cy="80501"/>
            </a:xfrm>
            <a:custGeom>
              <a:rect b="b" l="l" r="r" t="t"/>
              <a:pathLst>
                <a:path extrusionOk="0" h="2251" w="5883">
                  <a:moveTo>
                    <a:pt x="0" y="0"/>
                  </a:moveTo>
                  <a:lnTo>
                    <a:pt x="0" y="1096"/>
                  </a:lnTo>
                  <a:cubicBezTo>
                    <a:pt x="0" y="1358"/>
                    <a:pt x="167" y="1739"/>
                    <a:pt x="1001" y="2001"/>
                  </a:cubicBezTo>
                  <a:cubicBezTo>
                    <a:pt x="1536" y="2167"/>
                    <a:pt x="2233" y="2251"/>
                    <a:pt x="2933" y="2251"/>
                  </a:cubicBezTo>
                  <a:cubicBezTo>
                    <a:pt x="3632" y="2251"/>
                    <a:pt x="4335" y="2167"/>
                    <a:pt x="4882" y="2001"/>
                  </a:cubicBezTo>
                  <a:cubicBezTo>
                    <a:pt x="5716" y="1739"/>
                    <a:pt x="5883" y="1358"/>
                    <a:pt x="5883" y="1096"/>
                  </a:cubicBezTo>
                  <a:lnTo>
                    <a:pt x="5883" y="0"/>
                  </a:lnTo>
                  <a:cubicBezTo>
                    <a:pt x="5668" y="143"/>
                    <a:pt x="5406" y="262"/>
                    <a:pt x="5097" y="381"/>
                  </a:cubicBezTo>
                  <a:cubicBezTo>
                    <a:pt x="4489" y="572"/>
                    <a:pt x="3716" y="667"/>
                    <a:pt x="2942" y="667"/>
                  </a:cubicBezTo>
                  <a:cubicBezTo>
                    <a:pt x="2168" y="667"/>
                    <a:pt x="1394" y="572"/>
                    <a:pt x="786" y="381"/>
                  </a:cubicBezTo>
                  <a:cubicBezTo>
                    <a:pt x="477" y="262"/>
                    <a:pt x="215" y="143"/>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1"/>
            <p:cNvSpPr/>
            <p:nvPr/>
          </p:nvSpPr>
          <p:spPr>
            <a:xfrm>
              <a:off x="7548808" y="4319237"/>
              <a:ext cx="210391" cy="80823"/>
            </a:xfrm>
            <a:custGeom>
              <a:rect b="b" l="l" r="r" t="t"/>
              <a:pathLst>
                <a:path extrusionOk="0" h="2260" w="5883">
                  <a:moveTo>
                    <a:pt x="0" y="0"/>
                  </a:moveTo>
                  <a:lnTo>
                    <a:pt x="0" y="1096"/>
                  </a:lnTo>
                  <a:cubicBezTo>
                    <a:pt x="0" y="1381"/>
                    <a:pt x="167" y="1739"/>
                    <a:pt x="1001" y="2001"/>
                  </a:cubicBezTo>
                  <a:cubicBezTo>
                    <a:pt x="1546" y="2170"/>
                    <a:pt x="2257" y="2260"/>
                    <a:pt x="2969" y="2260"/>
                  </a:cubicBezTo>
                  <a:cubicBezTo>
                    <a:pt x="3656" y="2260"/>
                    <a:pt x="4344" y="2176"/>
                    <a:pt x="4882" y="2001"/>
                  </a:cubicBezTo>
                  <a:cubicBezTo>
                    <a:pt x="5716" y="1739"/>
                    <a:pt x="5883" y="1381"/>
                    <a:pt x="5883" y="1096"/>
                  </a:cubicBezTo>
                  <a:lnTo>
                    <a:pt x="5883" y="0"/>
                  </a:lnTo>
                  <a:cubicBezTo>
                    <a:pt x="5668" y="167"/>
                    <a:pt x="5406" y="286"/>
                    <a:pt x="5097" y="381"/>
                  </a:cubicBezTo>
                  <a:cubicBezTo>
                    <a:pt x="4489" y="572"/>
                    <a:pt x="3716" y="667"/>
                    <a:pt x="2942" y="667"/>
                  </a:cubicBezTo>
                  <a:cubicBezTo>
                    <a:pt x="2168" y="667"/>
                    <a:pt x="1394" y="572"/>
                    <a:pt x="786" y="381"/>
                  </a:cubicBezTo>
                  <a:cubicBezTo>
                    <a:pt x="477" y="286"/>
                    <a:pt x="215" y="167"/>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1"/>
            <p:cNvSpPr/>
            <p:nvPr/>
          </p:nvSpPr>
          <p:spPr>
            <a:xfrm>
              <a:off x="7548808" y="4238303"/>
              <a:ext cx="210391" cy="80537"/>
            </a:xfrm>
            <a:custGeom>
              <a:rect b="b" l="l" r="r" t="t"/>
              <a:pathLst>
                <a:path extrusionOk="0" h="2252" w="5883">
                  <a:moveTo>
                    <a:pt x="0" y="1"/>
                  </a:moveTo>
                  <a:lnTo>
                    <a:pt x="0" y="1096"/>
                  </a:lnTo>
                  <a:cubicBezTo>
                    <a:pt x="0" y="1358"/>
                    <a:pt x="167" y="1739"/>
                    <a:pt x="1001" y="2001"/>
                  </a:cubicBezTo>
                  <a:cubicBezTo>
                    <a:pt x="1536" y="2168"/>
                    <a:pt x="2233" y="2251"/>
                    <a:pt x="2933" y="2251"/>
                  </a:cubicBezTo>
                  <a:cubicBezTo>
                    <a:pt x="3632" y="2251"/>
                    <a:pt x="4335" y="2168"/>
                    <a:pt x="4882" y="2001"/>
                  </a:cubicBezTo>
                  <a:cubicBezTo>
                    <a:pt x="5716" y="1739"/>
                    <a:pt x="5883" y="1358"/>
                    <a:pt x="5883" y="1096"/>
                  </a:cubicBezTo>
                  <a:lnTo>
                    <a:pt x="5883" y="1"/>
                  </a:lnTo>
                  <a:cubicBezTo>
                    <a:pt x="5668" y="144"/>
                    <a:pt x="5406" y="263"/>
                    <a:pt x="5097" y="382"/>
                  </a:cubicBezTo>
                  <a:cubicBezTo>
                    <a:pt x="4489" y="572"/>
                    <a:pt x="3716" y="668"/>
                    <a:pt x="2942" y="668"/>
                  </a:cubicBezTo>
                  <a:cubicBezTo>
                    <a:pt x="2168" y="668"/>
                    <a:pt x="1394" y="572"/>
                    <a:pt x="786" y="382"/>
                  </a:cubicBezTo>
                  <a:cubicBezTo>
                    <a:pt x="477" y="263"/>
                    <a:pt x="215" y="14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1"/>
            <p:cNvSpPr/>
            <p:nvPr/>
          </p:nvSpPr>
          <p:spPr>
            <a:xfrm>
              <a:off x="7547949" y="4154437"/>
              <a:ext cx="211249" cy="82969"/>
            </a:xfrm>
            <a:custGeom>
              <a:rect b="b" l="l" r="r" t="t"/>
              <a:pathLst>
                <a:path extrusionOk="0" h="2320" w="5907">
                  <a:moveTo>
                    <a:pt x="2974" y="0"/>
                  </a:moveTo>
                  <a:cubicBezTo>
                    <a:pt x="2275" y="0"/>
                    <a:pt x="1572" y="83"/>
                    <a:pt x="1025" y="250"/>
                  </a:cubicBezTo>
                  <a:cubicBezTo>
                    <a:pt x="191" y="512"/>
                    <a:pt x="1" y="893"/>
                    <a:pt x="1" y="1155"/>
                  </a:cubicBezTo>
                  <a:cubicBezTo>
                    <a:pt x="1" y="1441"/>
                    <a:pt x="191" y="1798"/>
                    <a:pt x="1025" y="2060"/>
                  </a:cubicBezTo>
                  <a:cubicBezTo>
                    <a:pt x="1570" y="2230"/>
                    <a:pt x="2281" y="2319"/>
                    <a:pt x="2993" y="2319"/>
                  </a:cubicBezTo>
                  <a:cubicBezTo>
                    <a:pt x="3680" y="2319"/>
                    <a:pt x="4368" y="2236"/>
                    <a:pt x="4906" y="2060"/>
                  </a:cubicBezTo>
                  <a:cubicBezTo>
                    <a:pt x="5740" y="1798"/>
                    <a:pt x="5907" y="1441"/>
                    <a:pt x="5907" y="1155"/>
                  </a:cubicBezTo>
                  <a:cubicBezTo>
                    <a:pt x="5907" y="893"/>
                    <a:pt x="5740" y="512"/>
                    <a:pt x="4906" y="250"/>
                  </a:cubicBezTo>
                  <a:cubicBezTo>
                    <a:pt x="4371" y="83"/>
                    <a:pt x="3674" y="0"/>
                    <a:pt x="29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1"/>
            <p:cNvSpPr/>
            <p:nvPr/>
          </p:nvSpPr>
          <p:spPr>
            <a:xfrm>
              <a:off x="7783883" y="4182941"/>
              <a:ext cx="181423" cy="246189"/>
            </a:xfrm>
            <a:custGeom>
              <a:rect b="b" l="l" r="r" t="t"/>
              <a:pathLst>
                <a:path extrusionOk="0" h="6884" w="5073">
                  <a:moveTo>
                    <a:pt x="2525" y="668"/>
                  </a:moveTo>
                  <a:cubicBezTo>
                    <a:pt x="3263" y="668"/>
                    <a:pt x="3858" y="1263"/>
                    <a:pt x="3858" y="2001"/>
                  </a:cubicBezTo>
                  <a:lnTo>
                    <a:pt x="3858" y="2882"/>
                  </a:lnTo>
                  <a:lnTo>
                    <a:pt x="1215" y="2882"/>
                  </a:lnTo>
                  <a:lnTo>
                    <a:pt x="1215" y="2001"/>
                  </a:lnTo>
                  <a:cubicBezTo>
                    <a:pt x="1215" y="1263"/>
                    <a:pt x="1810" y="668"/>
                    <a:pt x="2525" y="668"/>
                  </a:cubicBezTo>
                  <a:close/>
                  <a:moveTo>
                    <a:pt x="1834" y="4597"/>
                  </a:moveTo>
                  <a:cubicBezTo>
                    <a:pt x="2001" y="4597"/>
                    <a:pt x="2120" y="4716"/>
                    <a:pt x="2120" y="4883"/>
                  </a:cubicBezTo>
                  <a:cubicBezTo>
                    <a:pt x="2120" y="5050"/>
                    <a:pt x="2001" y="5169"/>
                    <a:pt x="1834" y="5169"/>
                  </a:cubicBezTo>
                  <a:cubicBezTo>
                    <a:pt x="1667" y="5169"/>
                    <a:pt x="1548" y="5050"/>
                    <a:pt x="1548" y="4883"/>
                  </a:cubicBezTo>
                  <a:cubicBezTo>
                    <a:pt x="1548" y="4716"/>
                    <a:pt x="1667" y="4597"/>
                    <a:pt x="1834" y="4597"/>
                  </a:cubicBezTo>
                  <a:close/>
                  <a:moveTo>
                    <a:pt x="3239" y="4597"/>
                  </a:moveTo>
                  <a:cubicBezTo>
                    <a:pt x="3382" y="4597"/>
                    <a:pt x="3525" y="4716"/>
                    <a:pt x="3525" y="4883"/>
                  </a:cubicBezTo>
                  <a:cubicBezTo>
                    <a:pt x="3525" y="5050"/>
                    <a:pt x="3382" y="5169"/>
                    <a:pt x="3239" y="5169"/>
                  </a:cubicBezTo>
                  <a:cubicBezTo>
                    <a:pt x="3072" y="5169"/>
                    <a:pt x="2929" y="5050"/>
                    <a:pt x="2929" y="4883"/>
                  </a:cubicBezTo>
                  <a:cubicBezTo>
                    <a:pt x="2929" y="4716"/>
                    <a:pt x="3072" y="4597"/>
                    <a:pt x="3239" y="4597"/>
                  </a:cubicBezTo>
                  <a:close/>
                  <a:moveTo>
                    <a:pt x="2525" y="1"/>
                  </a:moveTo>
                  <a:cubicBezTo>
                    <a:pt x="1429" y="1"/>
                    <a:pt x="524" y="882"/>
                    <a:pt x="524" y="2001"/>
                  </a:cubicBezTo>
                  <a:lnTo>
                    <a:pt x="524" y="2882"/>
                  </a:lnTo>
                  <a:lnTo>
                    <a:pt x="334" y="2882"/>
                  </a:lnTo>
                  <a:cubicBezTo>
                    <a:pt x="167" y="2882"/>
                    <a:pt x="0" y="3049"/>
                    <a:pt x="0" y="3240"/>
                  </a:cubicBezTo>
                  <a:lnTo>
                    <a:pt x="0" y="6526"/>
                  </a:lnTo>
                  <a:cubicBezTo>
                    <a:pt x="0" y="6717"/>
                    <a:pt x="167" y="6883"/>
                    <a:pt x="334" y="6883"/>
                  </a:cubicBezTo>
                  <a:lnTo>
                    <a:pt x="4716" y="6883"/>
                  </a:lnTo>
                  <a:cubicBezTo>
                    <a:pt x="4906" y="6883"/>
                    <a:pt x="5049" y="6717"/>
                    <a:pt x="5049" y="6526"/>
                  </a:cubicBezTo>
                  <a:lnTo>
                    <a:pt x="5049" y="3240"/>
                  </a:lnTo>
                  <a:cubicBezTo>
                    <a:pt x="5073" y="3049"/>
                    <a:pt x="4906" y="2882"/>
                    <a:pt x="4716" y="2882"/>
                  </a:cubicBezTo>
                  <a:lnTo>
                    <a:pt x="4525" y="2882"/>
                  </a:lnTo>
                  <a:lnTo>
                    <a:pt x="4525" y="2001"/>
                  </a:lnTo>
                  <a:cubicBezTo>
                    <a:pt x="4525" y="882"/>
                    <a:pt x="3644" y="1"/>
                    <a:pt x="2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71"/>
          <p:cNvGrpSpPr/>
          <p:nvPr/>
        </p:nvGrpSpPr>
        <p:grpSpPr>
          <a:xfrm>
            <a:off x="6856386" y="4144638"/>
            <a:ext cx="416490" cy="346650"/>
            <a:chOff x="6856386" y="4144638"/>
            <a:chExt cx="416490" cy="346650"/>
          </a:xfrm>
        </p:grpSpPr>
        <p:sp>
          <p:nvSpPr>
            <p:cNvPr id="4625" name="Google Shape;4625;p71"/>
            <p:cNvSpPr/>
            <p:nvPr/>
          </p:nvSpPr>
          <p:spPr>
            <a:xfrm>
              <a:off x="6954307" y="4261299"/>
              <a:ext cx="229989" cy="229989"/>
            </a:xfrm>
            <a:custGeom>
              <a:rect b="b" l="l" r="r" t="t"/>
              <a:pathLst>
                <a:path extrusionOk="0" h="6431" w="6431">
                  <a:moveTo>
                    <a:pt x="3216" y="2192"/>
                  </a:moveTo>
                  <a:cubicBezTo>
                    <a:pt x="3787" y="2192"/>
                    <a:pt x="4240" y="2668"/>
                    <a:pt x="4240" y="3216"/>
                  </a:cubicBezTo>
                  <a:cubicBezTo>
                    <a:pt x="4240" y="3787"/>
                    <a:pt x="3787" y="4240"/>
                    <a:pt x="3216" y="4264"/>
                  </a:cubicBezTo>
                  <a:cubicBezTo>
                    <a:pt x="2644" y="4264"/>
                    <a:pt x="2192" y="3787"/>
                    <a:pt x="2192" y="3240"/>
                  </a:cubicBezTo>
                  <a:cubicBezTo>
                    <a:pt x="2192" y="2668"/>
                    <a:pt x="2644" y="2192"/>
                    <a:pt x="3216" y="2192"/>
                  </a:cubicBezTo>
                  <a:close/>
                  <a:moveTo>
                    <a:pt x="3740" y="1"/>
                  </a:moveTo>
                  <a:cubicBezTo>
                    <a:pt x="3049" y="1"/>
                    <a:pt x="3287" y="1"/>
                    <a:pt x="2668" y="25"/>
                  </a:cubicBezTo>
                  <a:cubicBezTo>
                    <a:pt x="2501" y="25"/>
                    <a:pt x="2359" y="144"/>
                    <a:pt x="2335" y="310"/>
                  </a:cubicBezTo>
                  <a:lnTo>
                    <a:pt x="2263" y="953"/>
                  </a:lnTo>
                  <a:lnTo>
                    <a:pt x="1763" y="549"/>
                  </a:lnTo>
                  <a:cubicBezTo>
                    <a:pt x="1696" y="504"/>
                    <a:pt x="1618" y="480"/>
                    <a:pt x="1542" y="480"/>
                  </a:cubicBezTo>
                  <a:cubicBezTo>
                    <a:pt x="1456" y="480"/>
                    <a:pt x="1374" y="509"/>
                    <a:pt x="1311" y="572"/>
                  </a:cubicBezTo>
                  <a:lnTo>
                    <a:pt x="549" y="1334"/>
                  </a:lnTo>
                  <a:cubicBezTo>
                    <a:pt x="430" y="1477"/>
                    <a:pt x="430" y="1668"/>
                    <a:pt x="525" y="1787"/>
                  </a:cubicBezTo>
                  <a:lnTo>
                    <a:pt x="930" y="2287"/>
                  </a:lnTo>
                  <a:lnTo>
                    <a:pt x="311" y="2358"/>
                  </a:lnTo>
                  <a:cubicBezTo>
                    <a:pt x="120" y="2382"/>
                    <a:pt x="1" y="2525"/>
                    <a:pt x="1" y="2692"/>
                  </a:cubicBezTo>
                  <a:lnTo>
                    <a:pt x="1" y="3763"/>
                  </a:lnTo>
                  <a:cubicBezTo>
                    <a:pt x="1" y="3954"/>
                    <a:pt x="144" y="4097"/>
                    <a:pt x="311" y="4097"/>
                  </a:cubicBezTo>
                  <a:lnTo>
                    <a:pt x="930" y="4168"/>
                  </a:lnTo>
                  <a:lnTo>
                    <a:pt x="549" y="4668"/>
                  </a:lnTo>
                  <a:cubicBezTo>
                    <a:pt x="430" y="4811"/>
                    <a:pt x="453" y="5002"/>
                    <a:pt x="572" y="5121"/>
                  </a:cubicBezTo>
                  <a:lnTo>
                    <a:pt x="1335" y="5883"/>
                  </a:lnTo>
                  <a:cubicBezTo>
                    <a:pt x="1400" y="5948"/>
                    <a:pt x="1487" y="5985"/>
                    <a:pt x="1576" y="5985"/>
                  </a:cubicBezTo>
                  <a:cubicBezTo>
                    <a:pt x="1649" y="5985"/>
                    <a:pt x="1723" y="5960"/>
                    <a:pt x="1787" y="5907"/>
                  </a:cubicBezTo>
                  <a:lnTo>
                    <a:pt x="2263" y="5526"/>
                  </a:lnTo>
                  <a:lnTo>
                    <a:pt x="2335" y="6145"/>
                  </a:lnTo>
                  <a:cubicBezTo>
                    <a:pt x="2359" y="6312"/>
                    <a:pt x="2501" y="6431"/>
                    <a:pt x="2692" y="6431"/>
                  </a:cubicBezTo>
                  <a:lnTo>
                    <a:pt x="3764" y="6431"/>
                  </a:lnTo>
                  <a:cubicBezTo>
                    <a:pt x="3930" y="6431"/>
                    <a:pt x="4073" y="6312"/>
                    <a:pt x="4097" y="6145"/>
                  </a:cubicBezTo>
                  <a:lnTo>
                    <a:pt x="4168" y="5502"/>
                  </a:lnTo>
                  <a:lnTo>
                    <a:pt x="4669" y="5907"/>
                  </a:lnTo>
                  <a:cubicBezTo>
                    <a:pt x="4725" y="5952"/>
                    <a:pt x="4802" y="5975"/>
                    <a:pt x="4881" y="5975"/>
                  </a:cubicBezTo>
                  <a:cubicBezTo>
                    <a:pt x="4969" y="5975"/>
                    <a:pt x="5058" y="5946"/>
                    <a:pt x="5121" y="5883"/>
                  </a:cubicBezTo>
                  <a:lnTo>
                    <a:pt x="5883" y="5121"/>
                  </a:lnTo>
                  <a:cubicBezTo>
                    <a:pt x="6002" y="4978"/>
                    <a:pt x="6002" y="4787"/>
                    <a:pt x="5907" y="4645"/>
                  </a:cubicBezTo>
                  <a:lnTo>
                    <a:pt x="5502" y="4168"/>
                  </a:lnTo>
                  <a:lnTo>
                    <a:pt x="6121" y="4097"/>
                  </a:lnTo>
                  <a:cubicBezTo>
                    <a:pt x="6288" y="4073"/>
                    <a:pt x="6431" y="3930"/>
                    <a:pt x="6431" y="3763"/>
                  </a:cubicBezTo>
                  <a:lnTo>
                    <a:pt x="6431" y="2692"/>
                  </a:lnTo>
                  <a:cubicBezTo>
                    <a:pt x="6431" y="2501"/>
                    <a:pt x="6288" y="2358"/>
                    <a:pt x="6121" y="2335"/>
                  </a:cubicBezTo>
                  <a:lnTo>
                    <a:pt x="5502" y="2287"/>
                  </a:lnTo>
                  <a:lnTo>
                    <a:pt x="5883" y="1787"/>
                  </a:lnTo>
                  <a:cubicBezTo>
                    <a:pt x="6002" y="1644"/>
                    <a:pt x="5978" y="1453"/>
                    <a:pt x="5859" y="1334"/>
                  </a:cubicBezTo>
                  <a:lnTo>
                    <a:pt x="5097" y="572"/>
                  </a:lnTo>
                  <a:cubicBezTo>
                    <a:pt x="5032" y="507"/>
                    <a:pt x="4945" y="470"/>
                    <a:pt x="4856" y="470"/>
                  </a:cubicBezTo>
                  <a:cubicBezTo>
                    <a:pt x="4783" y="470"/>
                    <a:pt x="4709" y="495"/>
                    <a:pt x="4645" y="549"/>
                  </a:cubicBezTo>
                  <a:lnTo>
                    <a:pt x="4145" y="930"/>
                  </a:lnTo>
                  <a:lnTo>
                    <a:pt x="4097" y="310"/>
                  </a:lnTo>
                  <a:cubicBezTo>
                    <a:pt x="4073" y="144"/>
                    <a:pt x="3930" y="1"/>
                    <a:pt x="3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1"/>
            <p:cNvSpPr/>
            <p:nvPr/>
          </p:nvSpPr>
          <p:spPr>
            <a:xfrm>
              <a:off x="7057378" y="4364370"/>
              <a:ext cx="23889" cy="24712"/>
            </a:xfrm>
            <a:custGeom>
              <a:rect b="b" l="l" r="r" t="t"/>
              <a:pathLst>
                <a:path extrusionOk="0" h="691" w="668">
                  <a:moveTo>
                    <a:pt x="334" y="0"/>
                  </a:moveTo>
                  <a:cubicBezTo>
                    <a:pt x="143" y="0"/>
                    <a:pt x="1" y="167"/>
                    <a:pt x="1" y="334"/>
                  </a:cubicBezTo>
                  <a:cubicBezTo>
                    <a:pt x="1" y="524"/>
                    <a:pt x="143" y="691"/>
                    <a:pt x="334" y="691"/>
                  </a:cubicBezTo>
                  <a:cubicBezTo>
                    <a:pt x="524" y="691"/>
                    <a:pt x="667" y="524"/>
                    <a:pt x="667" y="334"/>
                  </a:cubicBezTo>
                  <a:cubicBezTo>
                    <a:pt x="667" y="167"/>
                    <a:pt x="524"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1"/>
            <p:cNvSpPr/>
            <p:nvPr/>
          </p:nvSpPr>
          <p:spPr>
            <a:xfrm>
              <a:off x="6856386" y="4144638"/>
              <a:ext cx="416490" cy="241039"/>
            </a:xfrm>
            <a:custGeom>
              <a:rect b="b" l="l" r="r" t="t"/>
              <a:pathLst>
                <a:path extrusionOk="0" h="6740" w="11646">
                  <a:moveTo>
                    <a:pt x="5835" y="0"/>
                  </a:moveTo>
                  <a:cubicBezTo>
                    <a:pt x="5501" y="0"/>
                    <a:pt x="5192" y="48"/>
                    <a:pt x="4930" y="167"/>
                  </a:cubicBezTo>
                  <a:cubicBezTo>
                    <a:pt x="4335" y="405"/>
                    <a:pt x="3858" y="858"/>
                    <a:pt x="3596" y="1429"/>
                  </a:cubicBezTo>
                  <a:cubicBezTo>
                    <a:pt x="3406" y="1334"/>
                    <a:pt x="3168" y="1286"/>
                    <a:pt x="2906" y="1286"/>
                  </a:cubicBezTo>
                  <a:cubicBezTo>
                    <a:pt x="2501" y="1286"/>
                    <a:pt x="2144" y="1429"/>
                    <a:pt x="1858" y="1667"/>
                  </a:cubicBezTo>
                  <a:cubicBezTo>
                    <a:pt x="1691" y="1810"/>
                    <a:pt x="1548" y="1977"/>
                    <a:pt x="1453" y="2191"/>
                  </a:cubicBezTo>
                  <a:cubicBezTo>
                    <a:pt x="1334" y="2429"/>
                    <a:pt x="1262" y="2715"/>
                    <a:pt x="1286" y="3001"/>
                  </a:cubicBezTo>
                  <a:cubicBezTo>
                    <a:pt x="596" y="3239"/>
                    <a:pt x="96" y="3882"/>
                    <a:pt x="0" y="4620"/>
                  </a:cubicBezTo>
                  <a:cubicBezTo>
                    <a:pt x="0" y="4692"/>
                    <a:pt x="0" y="4763"/>
                    <a:pt x="0" y="4835"/>
                  </a:cubicBezTo>
                  <a:cubicBezTo>
                    <a:pt x="0" y="5358"/>
                    <a:pt x="215" y="5835"/>
                    <a:pt x="548" y="6168"/>
                  </a:cubicBezTo>
                  <a:cubicBezTo>
                    <a:pt x="905" y="6525"/>
                    <a:pt x="1382" y="6740"/>
                    <a:pt x="1929" y="6740"/>
                  </a:cubicBezTo>
                  <a:lnTo>
                    <a:pt x="2048" y="6740"/>
                  </a:lnTo>
                  <a:lnTo>
                    <a:pt x="2048" y="5954"/>
                  </a:lnTo>
                  <a:cubicBezTo>
                    <a:pt x="2048" y="5597"/>
                    <a:pt x="2239" y="5263"/>
                    <a:pt x="2548" y="5097"/>
                  </a:cubicBezTo>
                  <a:cubicBezTo>
                    <a:pt x="2453" y="4739"/>
                    <a:pt x="2548" y="4382"/>
                    <a:pt x="2810" y="4120"/>
                  </a:cubicBezTo>
                  <a:lnTo>
                    <a:pt x="3572" y="3358"/>
                  </a:lnTo>
                  <a:cubicBezTo>
                    <a:pt x="3763" y="3168"/>
                    <a:pt x="4025" y="3048"/>
                    <a:pt x="4287" y="3048"/>
                  </a:cubicBezTo>
                  <a:cubicBezTo>
                    <a:pt x="4382" y="3048"/>
                    <a:pt x="4454" y="3072"/>
                    <a:pt x="4525" y="3096"/>
                  </a:cubicBezTo>
                  <a:cubicBezTo>
                    <a:pt x="4716" y="2787"/>
                    <a:pt x="5049" y="2596"/>
                    <a:pt x="5406" y="2596"/>
                  </a:cubicBezTo>
                  <a:lnTo>
                    <a:pt x="6478" y="2596"/>
                  </a:lnTo>
                  <a:cubicBezTo>
                    <a:pt x="6859" y="2596"/>
                    <a:pt x="7168" y="2787"/>
                    <a:pt x="7359" y="3072"/>
                  </a:cubicBezTo>
                  <a:cubicBezTo>
                    <a:pt x="7430" y="3048"/>
                    <a:pt x="7526" y="3048"/>
                    <a:pt x="7597" y="3048"/>
                  </a:cubicBezTo>
                  <a:cubicBezTo>
                    <a:pt x="7859" y="3048"/>
                    <a:pt x="8121" y="3144"/>
                    <a:pt x="8312" y="3334"/>
                  </a:cubicBezTo>
                  <a:lnTo>
                    <a:pt x="9074" y="4096"/>
                  </a:lnTo>
                  <a:cubicBezTo>
                    <a:pt x="9336" y="4358"/>
                    <a:pt x="9431" y="4739"/>
                    <a:pt x="9359" y="5073"/>
                  </a:cubicBezTo>
                  <a:cubicBezTo>
                    <a:pt x="9645" y="5239"/>
                    <a:pt x="9859" y="5573"/>
                    <a:pt x="9859" y="5954"/>
                  </a:cubicBezTo>
                  <a:lnTo>
                    <a:pt x="9859" y="6740"/>
                  </a:lnTo>
                  <a:cubicBezTo>
                    <a:pt x="10336" y="6716"/>
                    <a:pt x="10764" y="6502"/>
                    <a:pt x="11098" y="6168"/>
                  </a:cubicBezTo>
                  <a:cubicBezTo>
                    <a:pt x="11431" y="5835"/>
                    <a:pt x="11646" y="5358"/>
                    <a:pt x="11646" y="4835"/>
                  </a:cubicBezTo>
                  <a:cubicBezTo>
                    <a:pt x="11646" y="4763"/>
                    <a:pt x="11646" y="4692"/>
                    <a:pt x="11646" y="4620"/>
                  </a:cubicBezTo>
                  <a:cubicBezTo>
                    <a:pt x="11550" y="3882"/>
                    <a:pt x="11050" y="3239"/>
                    <a:pt x="10360" y="3001"/>
                  </a:cubicBezTo>
                  <a:cubicBezTo>
                    <a:pt x="10383" y="2715"/>
                    <a:pt x="10312" y="2429"/>
                    <a:pt x="10193" y="2191"/>
                  </a:cubicBezTo>
                  <a:cubicBezTo>
                    <a:pt x="9931" y="1643"/>
                    <a:pt x="9383" y="1286"/>
                    <a:pt x="8740" y="1286"/>
                  </a:cubicBezTo>
                  <a:cubicBezTo>
                    <a:pt x="8597" y="1286"/>
                    <a:pt x="8454" y="1310"/>
                    <a:pt x="8335" y="1334"/>
                  </a:cubicBezTo>
                  <a:cubicBezTo>
                    <a:pt x="8240" y="1358"/>
                    <a:pt x="8145" y="1405"/>
                    <a:pt x="8050" y="1429"/>
                  </a:cubicBezTo>
                  <a:cubicBezTo>
                    <a:pt x="7954" y="1262"/>
                    <a:pt x="7859" y="1096"/>
                    <a:pt x="7764" y="953"/>
                  </a:cubicBezTo>
                  <a:cubicBezTo>
                    <a:pt x="7311" y="357"/>
                    <a:pt x="6621" y="0"/>
                    <a:pt x="58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71"/>
          <p:cNvGrpSpPr/>
          <p:nvPr/>
        </p:nvGrpSpPr>
        <p:grpSpPr>
          <a:xfrm>
            <a:off x="6154593" y="4109697"/>
            <a:ext cx="393495" cy="416526"/>
            <a:chOff x="6154593" y="4109697"/>
            <a:chExt cx="393495" cy="416526"/>
          </a:xfrm>
        </p:grpSpPr>
        <p:sp>
          <p:nvSpPr>
            <p:cNvPr id="4629" name="Google Shape;4629;p71"/>
            <p:cNvSpPr/>
            <p:nvPr/>
          </p:nvSpPr>
          <p:spPr>
            <a:xfrm>
              <a:off x="6294251" y="4293666"/>
              <a:ext cx="114154" cy="63908"/>
            </a:xfrm>
            <a:custGeom>
              <a:rect b="b" l="l" r="r" t="t"/>
              <a:pathLst>
                <a:path extrusionOk="0" h="1787" w="3192">
                  <a:moveTo>
                    <a:pt x="1596" y="1"/>
                  </a:moveTo>
                  <a:cubicBezTo>
                    <a:pt x="715" y="1"/>
                    <a:pt x="1" y="715"/>
                    <a:pt x="1" y="1620"/>
                  </a:cubicBezTo>
                  <a:lnTo>
                    <a:pt x="1" y="1787"/>
                  </a:lnTo>
                  <a:lnTo>
                    <a:pt x="3192" y="1787"/>
                  </a:lnTo>
                  <a:lnTo>
                    <a:pt x="3192" y="1620"/>
                  </a:lnTo>
                  <a:cubicBezTo>
                    <a:pt x="3192" y="715"/>
                    <a:pt x="2477" y="1"/>
                    <a:pt x="15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1"/>
            <p:cNvSpPr/>
            <p:nvPr/>
          </p:nvSpPr>
          <p:spPr>
            <a:xfrm>
              <a:off x="6272113" y="4382252"/>
              <a:ext cx="158464" cy="81789"/>
            </a:xfrm>
            <a:custGeom>
              <a:rect b="b" l="l" r="r" t="t"/>
              <a:pathLst>
                <a:path extrusionOk="0" h="2287" w="4431">
                  <a:moveTo>
                    <a:pt x="2215" y="691"/>
                  </a:moveTo>
                  <a:cubicBezTo>
                    <a:pt x="2406" y="691"/>
                    <a:pt x="2549" y="834"/>
                    <a:pt x="2549" y="1024"/>
                  </a:cubicBezTo>
                  <a:lnTo>
                    <a:pt x="2549" y="1263"/>
                  </a:lnTo>
                  <a:cubicBezTo>
                    <a:pt x="2549" y="1453"/>
                    <a:pt x="2406" y="1596"/>
                    <a:pt x="2215" y="1596"/>
                  </a:cubicBezTo>
                  <a:cubicBezTo>
                    <a:pt x="2025" y="1596"/>
                    <a:pt x="1882" y="1453"/>
                    <a:pt x="1882" y="1263"/>
                  </a:cubicBezTo>
                  <a:lnTo>
                    <a:pt x="1882" y="1024"/>
                  </a:lnTo>
                  <a:cubicBezTo>
                    <a:pt x="1882" y="834"/>
                    <a:pt x="2025" y="691"/>
                    <a:pt x="2215" y="691"/>
                  </a:cubicBezTo>
                  <a:close/>
                  <a:moveTo>
                    <a:pt x="1" y="0"/>
                  </a:moveTo>
                  <a:lnTo>
                    <a:pt x="1" y="2287"/>
                  </a:lnTo>
                  <a:lnTo>
                    <a:pt x="4430" y="2287"/>
                  </a:lnTo>
                  <a:lnTo>
                    <a:pt x="44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1"/>
            <p:cNvSpPr/>
            <p:nvPr/>
          </p:nvSpPr>
          <p:spPr>
            <a:xfrm>
              <a:off x="6154593" y="4109697"/>
              <a:ext cx="393495" cy="416526"/>
            </a:xfrm>
            <a:custGeom>
              <a:rect b="b" l="l" r="r" t="t"/>
              <a:pathLst>
                <a:path extrusionOk="0" h="11647" w="11003">
                  <a:moveTo>
                    <a:pt x="1381" y="1025"/>
                  </a:moveTo>
                  <a:cubicBezTo>
                    <a:pt x="1572" y="1025"/>
                    <a:pt x="1739" y="1168"/>
                    <a:pt x="1739" y="1358"/>
                  </a:cubicBezTo>
                  <a:cubicBezTo>
                    <a:pt x="1739" y="1549"/>
                    <a:pt x="1572" y="1715"/>
                    <a:pt x="1381" y="1715"/>
                  </a:cubicBezTo>
                  <a:cubicBezTo>
                    <a:pt x="1191" y="1715"/>
                    <a:pt x="1048" y="1549"/>
                    <a:pt x="1048" y="1358"/>
                  </a:cubicBezTo>
                  <a:cubicBezTo>
                    <a:pt x="1048" y="1168"/>
                    <a:pt x="1191" y="1025"/>
                    <a:pt x="1381" y="1025"/>
                  </a:cubicBezTo>
                  <a:close/>
                  <a:moveTo>
                    <a:pt x="2763" y="1025"/>
                  </a:moveTo>
                  <a:cubicBezTo>
                    <a:pt x="2953" y="1025"/>
                    <a:pt x="3096" y="1168"/>
                    <a:pt x="3096" y="1358"/>
                  </a:cubicBezTo>
                  <a:cubicBezTo>
                    <a:pt x="3096" y="1549"/>
                    <a:pt x="2953" y="1715"/>
                    <a:pt x="2763" y="1715"/>
                  </a:cubicBezTo>
                  <a:cubicBezTo>
                    <a:pt x="2572" y="1715"/>
                    <a:pt x="2405" y="1549"/>
                    <a:pt x="2405" y="1358"/>
                  </a:cubicBezTo>
                  <a:cubicBezTo>
                    <a:pt x="2405" y="1168"/>
                    <a:pt x="2572" y="1025"/>
                    <a:pt x="2763" y="1025"/>
                  </a:cubicBezTo>
                  <a:close/>
                  <a:moveTo>
                    <a:pt x="4120" y="1025"/>
                  </a:moveTo>
                  <a:cubicBezTo>
                    <a:pt x="4311" y="1025"/>
                    <a:pt x="4453" y="1168"/>
                    <a:pt x="4453" y="1358"/>
                  </a:cubicBezTo>
                  <a:cubicBezTo>
                    <a:pt x="4453" y="1549"/>
                    <a:pt x="4311" y="1715"/>
                    <a:pt x="4120" y="1715"/>
                  </a:cubicBezTo>
                  <a:cubicBezTo>
                    <a:pt x="3930" y="1715"/>
                    <a:pt x="3787" y="1549"/>
                    <a:pt x="3787" y="1358"/>
                  </a:cubicBezTo>
                  <a:cubicBezTo>
                    <a:pt x="3787" y="1168"/>
                    <a:pt x="3930" y="1025"/>
                    <a:pt x="4120" y="1025"/>
                  </a:cubicBezTo>
                  <a:close/>
                  <a:moveTo>
                    <a:pt x="357" y="1"/>
                  </a:moveTo>
                  <a:cubicBezTo>
                    <a:pt x="167" y="1"/>
                    <a:pt x="0" y="144"/>
                    <a:pt x="0" y="334"/>
                  </a:cubicBezTo>
                  <a:lnTo>
                    <a:pt x="0" y="2740"/>
                  </a:lnTo>
                  <a:lnTo>
                    <a:pt x="4334" y="2740"/>
                  </a:lnTo>
                  <a:cubicBezTo>
                    <a:pt x="4573" y="2740"/>
                    <a:pt x="4787" y="2644"/>
                    <a:pt x="4977" y="2501"/>
                  </a:cubicBezTo>
                  <a:lnTo>
                    <a:pt x="5406" y="2144"/>
                  </a:lnTo>
                  <a:cubicBezTo>
                    <a:pt x="5692" y="1930"/>
                    <a:pt x="6025" y="1811"/>
                    <a:pt x="6382" y="1811"/>
                  </a:cubicBezTo>
                  <a:lnTo>
                    <a:pt x="11002" y="1811"/>
                  </a:lnTo>
                  <a:lnTo>
                    <a:pt x="11002" y="334"/>
                  </a:lnTo>
                  <a:cubicBezTo>
                    <a:pt x="11002" y="144"/>
                    <a:pt x="10836" y="1"/>
                    <a:pt x="10645" y="1"/>
                  </a:cubicBezTo>
                  <a:close/>
                  <a:moveTo>
                    <a:pt x="5501" y="4478"/>
                  </a:moveTo>
                  <a:cubicBezTo>
                    <a:pt x="6763" y="4478"/>
                    <a:pt x="7787" y="5502"/>
                    <a:pt x="7787" y="6764"/>
                  </a:cubicBezTo>
                  <a:lnTo>
                    <a:pt x="7787" y="6931"/>
                  </a:lnTo>
                  <a:lnTo>
                    <a:pt x="8073" y="6931"/>
                  </a:lnTo>
                  <a:cubicBezTo>
                    <a:pt x="8264" y="6931"/>
                    <a:pt x="8407" y="7098"/>
                    <a:pt x="8407" y="7288"/>
                  </a:cubicBezTo>
                  <a:lnTo>
                    <a:pt x="8407" y="10241"/>
                  </a:lnTo>
                  <a:cubicBezTo>
                    <a:pt x="8407" y="10432"/>
                    <a:pt x="8264" y="10598"/>
                    <a:pt x="8073" y="10598"/>
                  </a:cubicBezTo>
                  <a:lnTo>
                    <a:pt x="2929" y="10598"/>
                  </a:lnTo>
                  <a:cubicBezTo>
                    <a:pt x="2739" y="10598"/>
                    <a:pt x="2596" y="10432"/>
                    <a:pt x="2596" y="10241"/>
                  </a:cubicBezTo>
                  <a:lnTo>
                    <a:pt x="2596" y="7288"/>
                  </a:lnTo>
                  <a:cubicBezTo>
                    <a:pt x="2596" y="7098"/>
                    <a:pt x="2739" y="6931"/>
                    <a:pt x="2929" y="6931"/>
                  </a:cubicBezTo>
                  <a:lnTo>
                    <a:pt x="3215" y="6931"/>
                  </a:lnTo>
                  <a:lnTo>
                    <a:pt x="3215" y="6764"/>
                  </a:lnTo>
                  <a:cubicBezTo>
                    <a:pt x="3215" y="5502"/>
                    <a:pt x="4239" y="4478"/>
                    <a:pt x="5501" y="4478"/>
                  </a:cubicBezTo>
                  <a:close/>
                  <a:moveTo>
                    <a:pt x="6382" y="2501"/>
                  </a:moveTo>
                  <a:cubicBezTo>
                    <a:pt x="6192" y="2501"/>
                    <a:pt x="6001" y="2573"/>
                    <a:pt x="5835" y="2692"/>
                  </a:cubicBezTo>
                  <a:lnTo>
                    <a:pt x="5406" y="3049"/>
                  </a:lnTo>
                  <a:cubicBezTo>
                    <a:pt x="5096" y="3287"/>
                    <a:pt x="4715" y="3406"/>
                    <a:pt x="4334" y="3406"/>
                  </a:cubicBezTo>
                  <a:lnTo>
                    <a:pt x="0" y="3406"/>
                  </a:lnTo>
                  <a:lnTo>
                    <a:pt x="0" y="11313"/>
                  </a:lnTo>
                  <a:cubicBezTo>
                    <a:pt x="0" y="11503"/>
                    <a:pt x="167" y="11646"/>
                    <a:pt x="357" y="11646"/>
                  </a:cubicBezTo>
                  <a:lnTo>
                    <a:pt x="10645" y="11646"/>
                  </a:lnTo>
                  <a:cubicBezTo>
                    <a:pt x="10836" y="11646"/>
                    <a:pt x="11002" y="11503"/>
                    <a:pt x="11002" y="11313"/>
                  </a:cubicBezTo>
                  <a:lnTo>
                    <a:pt x="11002" y="250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2" name="Google Shape;4632;p71"/>
          <p:cNvGrpSpPr/>
          <p:nvPr/>
        </p:nvGrpSpPr>
        <p:grpSpPr>
          <a:xfrm>
            <a:off x="5440856" y="4131871"/>
            <a:ext cx="417355" cy="372180"/>
            <a:chOff x="5440856" y="4131871"/>
            <a:chExt cx="417355" cy="372180"/>
          </a:xfrm>
        </p:grpSpPr>
        <p:sp>
          <p:nvSpPr>
            <p:cNvPr id="4633" name="Google Shape;4633;p71"/>
            <p:cNvSpPr/>
            <p:nvPr/>
          </p:nvSpPr>
          <p:spPr>
            <a:xfrm>
              <a:off x="5440856" y="4131871"/>
              <a:ext cx="286207" cy="372180"/>
            </a:xfrm>
            <a:custGeom>
              <a:rect b="b" l="l" r="r" t="t"/>
              <a:pathLst>
                <a:path extrusionOk="0" h="10407" w="8003">
                  <a:moveTo>
                    <a:pt x="3549" y="2143"/>
                  </a:moveTo>
                  <a:cubicBezTo>
                    <a:pt x="3716" y="2143"/>
                    <a:pt x="3882" y="2286"/>
                    <a:pt x="3882" y="2477"/>
                  </a:cubicBezTo>
                  <a:cubicBezTo>
                    <a:pt x="3882" y="2667"/>
                    <a:pt x="3716" y="2810"/>
                    <a:pt x="3549" y="2810"/>
                  </a:cubicBezTo>
                  <a:lnTo>
                    <a:pt x="1382" y="2810"/>
                  </a:lnTo>
                  <a:cubicBezTo>
                    <a:pt x="1191" y="2810"/>
                    <a:pt x="1025" y="2667"/>
                    <a:pt x="1025" y="2477"/>
                  </a:cubicBezTo>
                  <a:cubicBezTo>
                    <a:pt x="1025" y="2286"/>
                    <a:pt x="1191" y="2143"/>
                    <a:pt x="1382" y="2143"/>
                  </a:cubicBezTo>
                  <a:close/>
                  <a:moveTo>
                    <a:pt x="3549" y="3501"/>
                  </a:moveTo>
                  <a:cubicBezTo>
                    <a:pt x="3716" y="3501"/>
                    <a:pt x="3882" y="3644"/>
                    <a:pt x="3882" y="3834"/>
                  </a:cubicBezTo>
                  <a:cubicBezTo>
                    <a:pt x="3882" y="4025"/>
                    <a:pt x="3716" y="4191"/>
                    <a:pt x="3549" y="4191"/>
                  </a:cubicBezTo>
                  <a:lnTo>
                    <a:pt x="1382" y="4191"/>
                  </a:lnTo>
                  <a:cubicBezTo>
                    <a:pt x="1191" y="4191"/>
                    <a:pt x="1025" y="4025"/>
                    <a:pt x="1025" y="3834"/>
                  </a:cubicBezTo>
                  <a:cubicBezTo>
                    <a:pt x="1025" y="3644"/>
                    <a:pt x="1191" y="3501"/>
                    <a:pt x="1382" y="3501"/>
                  </a:cubicBezTo>
                  <a:close/>
                  <a:moveTo>
                    <a:pt x="3549" y="4858"/>
                  </a:moveTo>
                  <a:cubicBezTo>
                    <a:pt x="3716" y="4858"/>
                    <a:pt x="3882" y="5025"/>
                    <a:pt x="3882" y="5215"/>
                  </a:cubicBezTo>
                  <a:cubicBezTo>
                    <a:pt x="3882" y="5382"/>
                    <a:pt x="3716" y="5549"/>
                    <a:pt x="3549" y="5549"/>
                  </a:cubicBezTo>
                  <a:lnTo>
                    <a:pt x="1382" y="5549"/>
                  </a:lnTo>
                  <a:cubicBezTo>
                    <a:pt x="1191" y="5549"/>
                    <a:pt x="1025" y="5382"/>
                    <a:pt x="1025" y="5215"/>
                  </a:cubicBezTo>
                  <a:cubicBezTo>
                    <a:pt x="1025" y="5025"/>
                    <a:pt x="1191" y="4858"/>
                    <a:pt x="1382" y="4858"/>
                  </a:cubicBezTo>
                  <a:close/>
                  <a:moveTo>
                    <a:pt x="3549" y="6216"/>
                  </a:moveTo>
                  <a:cubicBezTo>
                    <a:pt x="3716" y="6216"/>
                    <a:pt x="3882" y="6382"/>
                    <a:pt x="3882" y="6573"/>
                  </a:cubicBezTo>
                  <a:cubicBezTo>
                    <a:pt x="3882" y="6763"/>
                    <a:pt x="3716" y="6906"/>
                    <a:pt x="3549" y="6906"/>
                  </a:cubicBezTo>
                  <a:lnTo>
                    <a:pt x="1382" y="6906"/>
                  </a:lnTo>
                  <a:cubicBezTo>
                    <a:pt x="1191" y="6906"/>
                    <a:pt x="1025" y="6763"/>
                    <a:pt x="1025" y="6573"/>
                  </a:cubicBezTo>
                  <a:cubicBezTo>
                    <a:pt x="1025" y="6382"/>
                    <a:pt x="1191" y="6216"/>
                    <a:pt x="1382" y="6216"/>
                  </a:cubicBezTo>
                  <a:close/>
                  <a:moveTo>
                    <a:pt x="3549" y="7597"/>
                  </a:moveTo>
                  <a:cubicBezTo>
                    <a:pt x="3716" y="7597"/>
                    <a:pt x="3882" y="7740"/>
                    <a:pt x="3882" y="7930"/>
                  </a:cubicBezTo>
                  <a:cubicBezTo>
                    <a:pt x="3882" y="8121"/>
                    <a:pt x="3716" y="8264"/>
                    <a:pt x="3549" y="8264"/>
                  </a:cubicBezTo>
                  <a:lnTo>
                    <a:pt x="1382" y="8264"/>
                  </a:lnTo>
                  <a:cubicBezTo>
                    <a:pt x="1191" y="8264"/>
                    <a:pt x="1025" y="8121"/>
                    <a:pt x="1025" y="7930"/>
                  </a:cubicBezTo>
                  <a:cubicBezTo>
                    <a:pt x="1025" y="7740"/>
                    <a:pt x="1191" y="7597"/>
                    <a:pt x="1382" y="7597"/>
                  </a:cubicBezTo>
                  <a:close/>
                  <a:moveTo>
                    <a:pt x="334" y="0"/>
                  </a:moveTo>
                  <a:cubicBezTo>
                    <a:pt x="143" y="0"/>
                    <a:pt x="1" y="167"/>
                    <a:pt x="1" y="357"/>
                  </a:cubicBezTo>
                  <a:lnTo>
                    <a:pt x="1" y="10050"/>
                  </a:lnTo>
                  <a:cubicBezTo>
                    <a:pt x="1" y="10240"/>
                    <a:pt x="143" y="10383"/>
                    <a:pt x="334" y="10383"/>
                  </a:cubicBezTo>
                  <a:lnTo>
                    <a:pt x="7645" y="10407"/>
                  </a:lnTo>
                  <a:cubicBezTo>
                    <a:pt x="7836" y="10407"/>
                    <a:pt x="8002" y="10240"/>
                    <a:pt x="8002" y="10050"/>
                  </a:cubicBezTo>
                  <a:lnTo>
                    <a:pt x="8002" y="8168"/>
                  </a:lnTo>
                  <a:lnTo>
                    <a:pt x="5930" y="8168"/>
                  </a:lnTo>
                  <a:cubicBezTo>
                    <a:pt x="5359" y="8168"/>
                    <a:pt x="4906" y="7692"/>
                    <a:pt x="4906" y="7144"/>
                  </a:cubicBezTo>
                  <a:lnTo>
                    <a:pt x="4906" y="5311"/>
                  </a:lnTo>
                  <a:cubicBezTo>
                    <a:pt x="4906" y="4763"/>
                    <a:pt x="5359" y="4287"/>
                    <a:pt x="5930" y="4287"/>
                  </a:cubicBezTo>
                  <a:lnTo>
                    <a:pt x="8002" y="4287"/>
                  </a:lnTo>
                  <a:lnTo>
                    <a:pt x="8002" y="3215"/>
                  </a:lnTo>
                  <a:lnTo>
                    <a:pt x="5121" y="3215"/>
                  </a:lnTo>
                  <a:cubicBezTo>
                    <a:pt x="4954" y="3215"/>
                    <a:pt x="4787" y="3072"/>
                    <a:pt x="4787" y="2882"/>
                  </a:cubicBezTo>
                  <a:lnTo>
                    <a:pt x="4787" y="24"/>
                  </a:lnTo>
                  <a:lnTo>
                    <a:pt x="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1"/>
            <p:cNvSpPr/>
            <p:nvPr/>
          </p:nvSpPr>
          <p:spPr>
            <a:xfrm>
              <a:off x="5636734" y="4132693"/>
              <a:ext cx="90336" cy="89478"/>
            </a:xfrm>
            <a:custGeom>
              <a:rect b="b" l="l" r="r" t="t"/>
              <a:pathLst>
                <a:path extrusionOk="0" h="2502" w="2526">
                  <a:moveTo>
                    <a:pt x="1" y="1"/>
                  </a:moveTo>
                  <a:lnTo>
                    <a:pt x="1" y="2501"/>
                  </a:lnTo>
                  <a:lnTo>
                    <a:pt x="2525" y="2501"/>
                  </a:lnTo>
                  <a:cubicBezTo>
                    <a:pt x="2525" y="2430"/>
                    <a:pt x="2478" y="2335"/>
                    <a:pt x="2406" y="2263"/>
                  </a:cubicBezTo>
                  <a:lnTo>
                    <a:pt x="239" y="96"/>
                  </a:lnTo>
                  <a:cubicBezTo>
                    <a:pt x="168" y="25"/>
                    <a:pt x="96"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1"/>
            <p:cNvSpPr/>
            <p:nvPr/>
          </p:nvSpPr>
          <p:spPr>
            <a:xfrm>
              <a:off x="5641026" y="4271850"/>
              <a:ext cx="217186" cy="165473"/>
            </a:xfrm>
            <a:custGeom>
              <a:rect b="b" l="l" r="r" t="t"/>
              <a:pathLst>
                <a:path extrusionOk="0" h="4627" w="6073">
                  <a:moveTo>
                    <a:pt x="3537" y="1"/>
                  </a:moveTo>
                  <a:cubicBezTo>
                    <a:pt x="3361" y="1"/>
                    <a:pt x="3191" y="135"/>
                    <a:pt x="3191" y="349"/>
                  </a:cubicBezTo>
                  <a:lnTo>
                    <a:pt x="3191" y="1063"/>
                  </a:lnTo>
                  <a:lnTo>
                    <a:pt x="333" y="1063"/>
                  </a:lnTo>
                  <a:cubicBezTo>
                    <a:pt x="143" y="1063"/>
                    <a:pt x="0" y="1206"/>
                    <a:pt x="0" y="1397"/>
                  </a:cubicBezTo>
                  <a:lnTo>
                    <a:pt x="0" y="3230"/>
                  </a:lnTo>
                  <a:cubicBezTo>
                    <a:pt x="0" y="3421"/>
                    <a:pt x="143" y="3564"/>
                    <a:pt x="333" y="3564"/>
                  </a:cubicBezTo>
                  <a:lnTo>
                    <a:pt x="3191" y="3564"/>
                  </a:lnTo>
                  <a:lnTo>
                    <a:pt x="3191" y="4278"/>
                  </a:lnTo>
                  <a:cubicBezTo>
                    <a:pt x="3191" y="4492"/>
                    <a:pt x="3361" y="4626"/>
                    <a:pt x="3537" y="4626"/>
                  </a:cubicBezTo>
                  <a:cubicBezTo>
                    <a:pt x="3616" y="4626"/>
                    <a:pt x="3696" y="4599"/>
                    <a:pt x="3763" y="4540"/>
                  </a:cubicBezTo>
                  <a:lnTo>
                    <a:pt x="5930" y="2564"/>
                  </a:lnTo>
                  <a:cubicBezTo>
                    <a:pt x="6073" y="2421"/>
                    <a:pt x="6073" y="2206"/>
                    <a:pt x="5930" y="2063"/>
                  </a:cubicBezTo>
                  <a:lnTo>
                    <a:pt x="3763" y="87"/>
                  </a:lnTo>
                  <a:cubicBezTo>
                    <a:pt x="3696" y="28"/>
                    <a:pt x="3616" y="1"/>
                    <a:pt x="35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6" name="Google Shape;4636;p71"/>
          <p:cNvGrpSpPr/>
          <p:nvPr/>
        </p:nvGrpSpPr>
        <p:grpSpPr>
          <a:xfrm>
            <a:off x="4722040" y="4109626"/>
            <a:ext cx="417356" cy="416605"/>
            <a:chOff x="4722040" y="4109626"/>
            <a:chExt cx="417356" cy="416605"/>
          </a:xfrm>
        </p:grpSpPr>
        <p:sp>
          <p:nvSpPr>
            <p:cNvPr id="4637" name="Google Shape;4637;p71"/>
            <p:cNvSpPr/>
            <p:nvPr/>
          </p:nvSpPr>
          <p:spPr>
            <a:xfrm>
              <a:off x="4827651" y="4214485"/>
              <a:ext cx="206135" cy="205277"/>
            </a:xfrm>
            <a:custGeom>
              <a:rect b="b" l="l" r="r" t="t"/>
              <a:pathLst>
                <a:path extrusionOk="0" h="5740" w="5764">
                  <a:moveTo>
                    <a:pt x="2858" y="0"/>
                  </a:moveTo>
                  <a:cubicBezTo>
                    <a:pt x="1286" y="0"/>
                    <a:pt x="0" y="1286"/>
                    <a:pt x="0" y="2882"/>
                  </a:cubicBezTo>
                  <a:cubicBezTo>
                    <a:pt x="0" y="4453"/>
                    <a:pt x="1286" y="5739"/>
                    <a:pt x="2882" y="5739"/>
                  </a:cubicBezTo>
                  <a:cubicBezTo>
                    <a:pt x="4477" y="5739"/>
                    <a:pt x="5763" y="4453"/>
                    <a:pt x="5763" y="2882"/>
                  </a:cubicBezTo>
                  <a:cubicBezTo>
                    <a:pt x="5763" y="1286"/>
                    <a:pt x="4477" y="0"/>
                    <a:pt x="2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1"/>
            <p:cNvSpPr/>
            <p:nvPr/>
          </p:nvSpPr>
          <p:spPr>
            <a:xfrm>
              <a:off x="4722040" y="4109626"/>
              <a:ext cx="196765" cy="340745"/>
            </a:xfrm>
            <a:custGeom>
              <a:rect b="b" l="l" r="r" t="t"/>
              <a:pathLst>
                <a:path extrusionOk="0" h="9528" w="5502">
                  <a:moveTo>
                    <a:pt x="5157" y="1"/>
                  </a:moveTo>
                  <a:cubicBezTo>
                    <a:pt x="5145" y="1"/>
                    <a:pt x="5133" y="1"/>
                    <a:pt x="5120" y="3"/>
                  </a:cubicBezTo>
                  <a:cubicBezTo>
                    <a:pt x="2191" y="360"/>
                    <a:pt x="0" y="2861"/>
                    <a:pt x="0" y="5814"/>
                  </a:cubicBezTo>
                  <a:cubicBezTo>
                    <a:pt x="0" y="7123"/>
                    <a:pt x="429" y="8362"/>
                    <a:pt x="1215" y="9386"/>
                  </a:cubicBezTo>
                  <a:cubicBezTo>
                    <a:pt x="1294" y="9479"/>
                    <a:pt x="1404" y="9527"/>
                    <a:pt x="1509" y="9527"/>
                  </a:cubicBezTo>
                  <a:cubicBezTo>
                    <a:pt x="1594" y="9527"/>
                    <a:pt x="1675" y="9497"/>
                    <a:pt x="1739" y="9433"/>
                  </a:cubicBezTo>
                  <a:lnTo>
                    <a:pt x="2882" y="8290"/>
                  </a:lnTo>
                  <a:cubicBezTo>
                    <a:pt x="3001" y="8171"/>
                    <a:pt x="3001" y="7981"/>
                    <a:pt x="2906" y="7838"/>
                  </a:cubicBezTo>
                  <a:cubicBezTo>
                    <a:pt x="2501" y="7242"/>
                    <a:pt x="2286" y="6528"/>
                    <a:pt x="2286" y="5814"/>
                  </a:cubicBezTo>
                  <a:cubicBezTo>
                    <a:pt x="2286" y="4075"/>
                    <a:pt x="3501" y="2599"/>
                    <a:pt x="5216" y="2289"/>
                  </a:cubicBezTo>
                  <a:cubicBezTo>
                    <a:pt x="5382" y="2265"/>
                    <a:pt x="5501" y="2122"/>
                    <a:pt x="5501" y="1956"/>
                  </a:cubicBezTo>
                  <a:lnTo>
                    <a:pt x="5501" y="336"/>
                  </a:lnTo>
                  <a:cubicBezTo>
                    <a:pt x="5501" y="158"/>
                    <a:pt x="5335" y="1"/>
                    <a:pt x="51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1"/>
            <p:cNvSpPr/>
            <p:nvPr/>
          </p:nvSpPr>
          <p:spPr>
            <a:xfrm>
              <a:off x="4943454" y="4109626"/>
              <a:ext cx="195943" cy="195156"/>
            </a:xfrm>
            <a:custGeom>
              <a:rect b="b" l="l" r="r" t="t"/>
              <a:pathLst>
                <a:path extrusionOk="0" h="5457" w="5479">
                  <a:moveTo>
                    <a:pt x="341" y="1"/>
                  </a:moveTo>
                  <a:cubicBezTo>
                    <a:pt x="147" y="1"/>
                    <a:pt x="1" y="158"/>
                    <a:pt x="1" y="336"/>
                  </a:cubicBezTo>
                  <a:lnTo>
                    <a:pt x="1" y="1956"/>
                  </a:lnTo>
                  <a:cubicBezTo>
                    <a:pt x="1" y="2122"/>
                    <a:pt x="120" y="2265"/>
                    <a:pt x="263" y="2289"/>
                  </a:cubicBezTo>
                  <a:cubicBezTo>
                    <a:pt x="1739" y="2551"/>
                    <a:pt x="2906" y="3718"/>
                    <a:pt x="3144" y="5171"/>
                  </a:cubicBezTo>
                  <a:cubicBezTo>
                    <a:pt x="3192" y="5337"/>
                    <a:pt x="3335" y="5456"/>
                    <a:pt x="3502" y="5456"/>
                  </a:cubicBezTo>
                  <a:lnTo>
                    <a:pt x="5097" y="5456"/>
                  </a:lnTo>
                  <a:cubicBezTo>
                    <a:pt x="5312" y="5456"/>
                    <a:pt x="5478" y="5290"/>
                    <a:pt x="5454" y="5075"/>
                  </a:cubicBezTo>
                  <a:cubicBezTo>
                    <a:pt x="5288" y="3789"/>
                    <a:pt x="4692" y="2599"/>
                    <a:pt x="3787" y="1670"/>
                  </a:cubicBezTo>
                  <a:cubicBezTo>
                    <a:pt x="2859" y="765"/>
                    <a:pt x="1644" y="170"/>
                    <a:pt x="382" y="3"/>
                  </a:cubicBezTo>
                  <a:cubicBezTo>
                    <a:pt x="368" y="1"/>
                    <a:pt x="355" y="1"/>
                    <a:pt x="3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1"/>
            <p:cNvSpPr/>
            <p:nvPr/>
          </p:nvSpPr>
          <p:spPr>
            <a:xfrm>
              <a:off x="4796143" y="4329429"/>
              <a:ext cx="343248" cy="196801"/>
            </a:xfrm>
            <a:custGeom>
              <a:rect b="b" l="l" r="r" t="t"/>
              <a:pathLst>
                <a:path extrusionOk="0" h="5503" w="9598">
                  <a:moveTo>
                    <a:pt x="7621" y="1"/>
                  </a:moveTo>
                  <a:cubicBezTo>
                    <a:pt x="7454" y="1"/>
                    <a:pt x="7311" y="120"/>
                    <a:pt x="7263" y="287"/>
                  </a:cubicBezTo>
                  <a:cubicBezTo>
                    <a:pt x="6978" y="1978"/>
                    <a:pt x="5501" y="3216"/>
                    <a:pt x="3763" y="3216"/>
                  </a:cubicBezTo>
                  <a:cubicBezTo>
                    <a:pt x="3024" y="3216"/>
                    <a:pt x="2334" y="3002"/>
                    <a:pt x="1739" y="2573"/>
                  </a:cubicBezTo>
                  <a:cubicBezTo>
                    <a:pt x="1679" y="2533"/>
                    <a:pt x="1611" y="2514"/>
                    <a:pt x="1543" y="2514"/>
                  </a:cubicBezTo>
                  <a:cubicBezTo>
                    <a:pt x="1449" y="2514"/>
                    <a:pt x="1355" y="2551"/>
                    <a:pt x="1286" y="2621"/>
                  </a:cubicBezTo>
                  <a:lnTo>
                    <a:pt x="143" y="3764"/>
                  </a:lnTo>
                  <a:cubicBezTo>
                    <a:pt x="0" y="3907"/>
                    <a:pt x="24" y="4145"/>
                    <a:pt x="191" y="4264"/>
                  </a:cubicBezTo>
                  <a:cubicBezTo>
                    <a:pt x="1215" y="5073"/>
                    <a:pt x="2453" y="5502"/>
                    <a:pt x="3763" y="5502"/>
                  </a:cubicBezTo>
                  <a:cubicBezTo>
                    <a:pt x="6716" y="5502"/>
                    <a:pt x="9192" y="3311"/>
                    <a:pt x="9573" y="382"/>
                  </a:cubicBezTo>
                  <a:cubicBezTo>
                    <a:pt x="9597" y="191"/>
                    <a:pt x="9431" y="1"/>
                    <a:pt x="9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71"/>
          <p:cNvGrpSpPr/>
          <p:nvPr/>
        </p:nvGrpSpPr>
        <p:grpSpPr>
          <a:xfrm>
            <a:off x="7552205" y="3407083"/>
            <a:ext cx="411420" cy="416501"/>
            <a:chOff x="7552205" y="3407083"/>
            <a:chExt cx="411420" cy="416501"/>
          </a:xfrm>
        </p:grpSpPr>
        <p:sp>
          <p:nvSpPr>
            <p:cNvPr id="4642" name="Google Shape;4642;p71"/>
            <p:cNvSpPr/>
            <p:nvPr/>
          </p:nvSpPr>
          <p:spPr>
            <a:xfrm>
              <a:off x="7625449" y="3674489"/>
              <a:ext cx="24748" cy="24748"/>
            </a:xfrm>
            <a:custGeom>
              <a:rect b="b" l="l" r="r" t="t"/>
              <a:pathLst>
                <a:path extrusionOk="0" h="692" w="692">
                  <a:moveTo>
                    <a:pt x="1" y="1"/>
                  </a:moveTo>
                  <a:lnTo>
                    <a:pt x="1" y="691"/>
                  </a:lnTo>
                  <a:lnTo>
                    <a:pt x="691" y="691"/>
                  </a:lnTo>
                  <a:lnTo>
                    <a:pt x="6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1"/>
            <p:cNvSpPr/>
            <p:nvPr/>
          </p:nvSpPr>
          <p:spPr>
            <a:xfrm>
              <a:off x="7552205" y="3407083"/>
              <a:ext cx="317714" cy="416490"/>
            </a:xfrm>
            <a:custGeom>
              <a:rect b="b" l="l" r="r" t="t"/>
              <a:pathLst>
                <a:path extrusionOk="0" h="11646" w="8884">
                  <a:moveTo>
                    <a:pt x="2049" y="2024"/>
                  </a:moveTo>
                  <a:lnTo>
                    <a:pt x="2049" y="2715"/>
                  </a:lnTo>
                  <a:lnTo>
                    <a:pt x="2739" y="2715"/>
                  </a:lnTo>
                  <a:lnTo>
                    <a:pt x="2739" y="2024"/>
                  </a:lnTo>
                  <a:close/>
                  <a:moveTo>
                    <a:pt x="3073" y="1334"/>
                  </a:moveTo>
                  <a:cubicBezTo>
                    <a:pt x="3263" y="1334"/>
                    <a:pt x="3430" y="1500"/>
                    <a:pt x="3430" y="1691"/>
                  </a:cubicBezTo>
                  <a:lnTo>
                    <a:pt x="3430" y="3048"/>
                  </a:lnTo>
                  <a:cubicBezTo>
                    <a:pt x="3430" y="3239"/>
                    <a:pt x="3263" y="3382"/>
                    <a:pt x="3073" y="3382"/>
                  </a:cubicBezTo>
                  <a:lnTo>
                    <a:pt x="1715" y="3382"/>
                  </a:lnTo>
                  <a:cubicBezTo>
                    <a:pt x="1525" y="3382"/>
                    <a:pt x="1358" y="3239"/>
                    <a:pt x="1358" y="3048"/>
                  </a:cubicBezTo>
                  <a:lnTo>
                    <a:pt x="1358" y="1691"/>
                  </a:lnTo>
                  <a:cubicBezTo>
                    <a:pt x="1358" y="1500"/>
                    <a:pt x="1525" y="1334"/>
                    <a:pt x="1715" y="1334"/>
                  </a:cubicBezTo>
                  <a:close/>
                  <a:moveTo>
                    <a:pt x="2049" y="4763"/>
                  </a:moveTo>
                  <a:lnTo>
                    <a:pt x="2049" y="5430"/>
                  </a:lnTo>
                  <a:lnTo>
                    <a:pt x="2739" y="5430"/>
                  </a:lnTo>
                  <a:lnTo>
                    <a:pt x="2739" y="4763"/>
                  </a:lnTo>
                  <a:close/>
                  <a:moveTo>
                    <a:pt x="3073" y="4072"/>
                  </a:moveTo>
                  <a:cubicBezTo>
                    <a:pt x="3263" y="4072"/>
                    <a:pt x="3430" y="4215"/>
                    <a:pt x="3430" y="4406"/>
                  </a:cubicBezTo>
                  <a:lnTo>
                    <a:pt x="3430" y="5787"/>
                  </a:lnTo>
                  <a:cubicBezTo>
                    <a:pt x="3430" y="5954"/>
                    <a:pt x="3263" y="6120"/>
                    <a:pt x="3073" y="6120"/>
                  </a:cubicBezTo>
                  <a:lnTo>
                    <a:pt x="1715" y="6120"/>
                  </a:lnTo>
                  <a:cubicBezTo>
                    <a:pt x="1525" y="6120"/>
                    <a:pt x="1358" y="5977"/>
                    <a:pt x="1358" y="5787"/>
                  </a:cubicBezTo>
                  <a:lnTo>
                    <a:pt x="1358" y="4406"/>
                  </a:lnTo>
                  <a:cubicBezTo>
                    <a:pt x="1358" y="4215"/>
                    <a:pt x="1525" y="4072"/>
                    <a:pt x="1715" y="4072"/>
                  </a:cubicBezTo>
                  <a:close/>
                  <a:moveTo>
                    <a:pt x="3073" y="6811"/>
                  </a:moveTo>
                  <a:cubicBezTo>
                    <a:pt x="3263" y="6811"/>
                    <a:pt x="3430" y="6954"/>
                    <a:pt x="3430" y="7144"/>
                  </a:cubicBezTo>
                  <a:lnTo>
                    <a:pt x="3430" y="8502"/>
                  </a:lnTo>
                  <a:cubicBezTo>
                    <a:pt x="3430" y="8692"/>
                    <a:pt x="3263" y="8859"/>
                    <a:pt x="3073" y="8859"/>
                  </a:cubicBezTo>
                  <a:lnTo>
                    <a:pt x="1715" y="8859"/>
                  </a:lnTo>
                  <a:cubicBezTo>
                    <a:pt x="1525" y="8859"/>
                    <a:pt x="1358" y="8692"/>
                    <a:pt x="1358" y="8502"/>
                  </a:cubicBezTo>
                  <a:lnTo>
                    <a:pt x="1358" y="7144"/>
                  </a:lnTo>
                  <a:cubicBezTo>
                    <a:pt x="1358" y="6954"/>
                    <a:pt x="1525" y="6811"/>
                    <a:pt x="1715" y="6811"/>
                  </a:cubicBezTo>
                  <a:close/>
                  <a:moveTo>
                    <a:pt x="334" y="0"/>
                  </a:moveTo>
                  <a:cubicBezTo>
                    <a:pt x="167" y="0"/>
                    <a:pt x="1" y="143"/>
                    <a:pt x="1" y="333"/>
                  </a:cubicBezTo>
                  <a:lnTo>
                    <a:pt x="1" y="11312"/>
                  </a:lnTo>
                  <a:cubicBezTo>
                    <a:pt x="1" y="11502"/>
                    <a:pt x="167" y="11645"/>
                    <a:pt x="334" y="11645"/>
                  </a:cubicBezTo>
                  <a:lnTo>
                    <a:pt x="5692" y="11645"/>
                  </a:lnTo>
                  <a:lnTo>
                    <a:pt x="5692" y="8788"/>
                  </a:lnTo>
                  <a:cubicBezTo>
                    <a:pt x="5692" y="8597"/>
                    <a:pt x="5835" y="8430"/>
                    <a:pt x="6026" y="8430"/>
                  </a:cubicBezTo>
                  <a:lnTo>
                    <a:pt x="8884" y="8430"/>
                  </a:lnTo>
                  <a:lnTo>
                    <a:pt x="8884" y="8049"/>
                  </a:lnTo>
                  <a:lnTo>
                    <a:pt x="8860" y="8049"/>
                  </a:lnTo>
                  <a:cubicBezTo>
                    <a:pt x="8693" y="8049"/>
                    <a:pt x="8502" y="8002"/>
                    <a:pt x="8360" y="7906"/>
                  </a:cubicBezTo>
                  <a:cubicBezTo>
                    <a:pt x="7717" y="7549"/>
                    <a:pt x="7169" y="7049"/>
                    <a:pt x="6716" y="6478"/>
                  </a:cubicBezTo>
                  <a:cubicBezTo>
                    <a:pt x="6288" y="5882"/>
                    <a:pt x="5978" y="5192"/>
                    <a:pt x="5788" y="4453"/>
                  </a:cubicBezTo>
                  <a:cubicBezTo>
                    <a:pt x="5526" y="3358"/>
                    <a:pt x="5621" y="2453"/>
                    <a:pt x="5621" y="2358"/>
                  </a:cubicBezTo>
                  <a:cubicBezTo>
                    <a:pt x="5692" y="1905"/>
                    <a:pt x="6050" y="1548"/>
                    <a:pt x="6526" y="1500"/>
                  </a:cubicBezTo>
                  <a:cubicBezTo>
                    <a:pt x="6669" y="1476"/>
                    <a:pt x="7121" y="1405"/>
                    <a:pt x="7407" y="1262"/>
                  </a:cubicBezTo>
                  <a:cubicBezTo>
                    <a:pt x="7812" y="1072"/>
                    <a:pt x="8098" y="762"/>
                    <a:pt x="8098" y="738"/>
                  </a:cubicBezTo>
                  <a:cubicBezTo>
                    <a:pt x="8288" y="524"/>
                    <a:pt x="8574" y="405"/>
                    <a:pt x="8884" y="405"/>
                  </a:cubicBezTo>
                  <a:lnTo>
                    <a:pt x="8884" y="333"/>
                  </a:lnTo>
                  <a:cubicBezTo>
                    <a:pt x="8884" y="143"/>
                    <a:pt x="8741" y="0"/>
                    <a:pt x="85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1"/>
            <p:cNvSpPr/>
            <p:nvPr/>
          </p:nvSpPr>
          <p:spPr>
            <a:xfrm>
              <a:off x="7779627" y="3733248"/>
              <a:ext cx="90300" cy="90336"/>
            </a:xfrm>
            <a:custGeom>
              <a:rect b="b" l="l" r="r" t="t"/>
              <a:pathLst>
                <a:path extrusionOk="0" h="2526" w="2525">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1"/>
            <p:cNvSpPr/>
            <p:nvPr/>
          </p:nvSpPr>
          <p:spPr>
            <a:xfrm>
              <a:off x="7774513" y="3445815"/>
              <a:ext cx="189112" cy="224875"/>
            </a:xfrm>
            <a:custGeom>
              <a:rect b="b" l="l" r="r" t="t"/>
              <a:pathLst>
                <a:path extrusionOk="0" h="6288" w="5288">
                  <a:moveTo>
                    <a:pt x="3847" y="2060"/>
                  </a:moveTo>
                  <a:cubicBezTo>
                    <a:pt x="3926" y="2060"/>
                    <a:pt x="4007" y="2090"/>
                    <a:pt x="4073" y="2156"/>
                  </a:cubicBezTo>
                  <a:cubicBezTo>
                    <a:pt x="4215" y="2275"/>
                    <a:pt x="4239" y="2489"/>
                    <a:pt x="4120" y="2632"/>
                  </a:cubicBezTo>
                  <a:lnTo>
                    <a:pt x="2834" y="4109"/>
                  </a:lnTo>
                  <a:cubicBezTo>
                    <a:pt x="2770" y="4186"/>
                    <a:pt x="2670" y="4228"/>
                    <a:pt x="2570" y="4228"/>
                  </a:cubicBezTo>
                  <a:cubicBezTo>
                    <a:pt x="2485" y="4228"/>
                    <a:pt x="2400" y="4198"/>
                    <a:pt x="2334" y="4132"/>
                  </a:cubicBezTo>
                  <a:lnTo>
                    <a:pt x="1501" y="3299"/>
                  </a:lnTo>
                  <a:cubicBezTo>
                    <a:pt x="1358" y="3156"/>
                    <a:pt x="1358" y="2942"/>
                    <a:pt x="1501" y="2799"/>
                  </a:cubicBezTo>
                  <a:cubicBezTo>
                    <a:pt x="1572" y="2739"/>
                    <a:pt x="1661" y="2709"/>
                    <a:pt x="1748" y="2709"/>
                  </a:cubicBezTo>
                  <a:cubicBezTo>
                    <a:pt x="1834" y="2709"/>
                    <a:pt x="1917" y="2739"/>
                    <a:pt x="1977" y="2799"/>
                  </a:cubicBezTo>
                  <a:lnTo>
                    <a:pt x="2572" y="3394"/>
                  </a:lnTo>
                  <a:lnTo>
                    <a:pt x="3596" y="2180"/>
                  </a:lnTo>
                  <a:cubicBezTo>
                    <a:pt x="3661" y="2102"/>
                    <a:pt x="3753" y="2060"/>
                    <a:pt x="3847" y="2060"/>
                  </a:cubicBezTo>
                  <a:close/>
                  <a:moveTo>
                    <a:pt x="2644" y="1"/>
                  </a:moveTo>
                  <a:cubicBezTo>
                    <a:pt x="2554" y="1"/>
                    <a:pt x="2465" y="36"/>
                    <a:pt x="2406" y="108"/>
                  </a:cubicBezTo>
                  <a:cubicBezTo>
                    <a:pt x="2406" y="132"/>
                    <a:pt x="2025" y="536"/>
                    <a:pt x="1501" y="798"/>
                  </a:cubicBezTo>
                  <a:cubicBezTo>
                    <a:pt x="1048" y="1013"/>
                    <a:pt x="381" y="1084"/>
                    <a:pt x="381" y="1084"/>
                  </a:cubicBezTo>
                  <a:cubicBezTo>
                    <a:pt x="215" y="1108"/>
                    <a:pt x="96" y="1227"/>
                    <a:pt x="96" y="1370"/>
                  </a:cubicBezTo>
                  <a:cubicBezTo>
                    <a:pt x="96" y="1394"/>
                    <a:pt x="0" y="2203"/>
                    <a:pt x="238" y="3204"/>
                  </a:cubicBezTo>
                  <a:cubicBezTo>
                    <a:pt x="572" y="4537"/>
                    <a:pt x="1334" y="5585"/>
                    <a:pt x="2477" y="6252"/>
                  </a:cubicBezTo>
                  <a:cubicBezTo>
                    <a:pt x="2525" y="6276"/>
                    <a:pt x="2578" y="6288"/>
                    <a:pt x="2632" y="6288"/>
                  </a:cubicBezTo>
                  <a:cubicBezTo>
                    <a:pt x="2685" y="6288"/>
                    <a:pt x="2739" y="6276"/>
                    <a:pt x="2787" y="6252"/>
                  </a:cubicBezTo>
                  <a:cubicBezTo>
                    <a:pt x="3930" y="5585"/>
                    <a:pt x="4716" y="4537"/>
                    <a:pt x="5049" y="3204"/>
                  </a:cubicBezTo>
                  <a:cubicBezTo>
                    <a:pt x="5287" y="2203"/>
                    <a:pt x="5192" y="1394"/>
                    <a:pt x="5192" y="1370"/>
                  </a:cubicBezTo>
                  <a:cubicBezTo>
                    <a:pt x="5168" y="1227"/>
                    <a:pt x="5049" y="1108"/>
                    <a:pt x="4906" y="1084"/>
                  </a:cubicBezTo>
                  <a:cubicBezTo>
                    <a:pt x="4906" y="1084"/>
                    <a:pt x="4239" y="1013"/>
                    <a:pt x="3787" y="798"/>
                  </a:cubicBezTo>
                  <a:cubicBezTo>
                    <a:pt x="3263" y="536"/>
                    <a:pt x="2882" y="132"/>
                    <a:pt x="2882" y="108"/>
                  </a:cubicBezTo>
                  <a:cubicBezTo>
                    <a:pt x="2822" y="36"/>
                    <a:pt x="2733" y="1"/>
                    <a:pt x="26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71"/>
          <p:cNvGrpSpPr/>
          <p:nvPr/>
        </p:nvGrpSpPr>
        <p:grpSpPr>
          <a:xfrm>
            <a:off x="6856386" y="3407083"/>
            <a:ext cx="416502" cy="416501"/>
            <a:chOff x="6856386" y="3407083"/>
            <a:chExt cx="416502" cy="416501"/>
          </a:xfrm>
        </p:grpSpPr>
        <p:sp>
          <p:nvSpPr>
            <p:cNvPr id="4647" name="Google Shape;4647;p71"/>
            <p:cNvSpPr/>
            <p:nvPr/>
          </p:nvSpPr>
          <p:spPr>
            <a:xfrm>
              <a:off x="6910889" y="3738363"/>
              <a:ext cx="24748" cy="23889"/>
            </a:xfrm>
            <a:custGeom>
              <a:rect b="b" l="l" r="r" t="t"/>
              <a:pathLst>
                <a:path extrusionOk="0" h="668" w="692">
                  <a:moveTo>
                    <a:pt x="358" y="1"/>
                  </a:moveTo>
                  <a:cubicBezTo>
                    <a:pt x="167" y="1"/>
                    <a:pt x="0" y="144"/>
                    <a:pt x="0" y="334"/>
                  </a:cubicBezTo>
                  <a:cubicBezTo>
                    <a:pt x="0" y="525"/>
                    <a:pt x="167" y="668"/>
                    <a:pt x="358" y="668"/>
                  </a:cubicBezTo>
                  <a:cubicBezTo>
                    <a:pt x="548" y="668"/>
                    <a:pt x="691" y="525"/>
                    <a:pt x="691" y="334"/>
                  </a:cubicBezTo>
                  <a:cubicBezTo>
                    <a:pt x="691" y="144"/>
                    <a:pt x="548"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1"/>
            <p:cNvSpPr/>
            <p:nvPr/>
          </p:nvSpPr>
          <p:spPr>
            <a:xfrm>
              <a:off x="6910889" y="3590194"/>
              <a:ext cx="24748" cy="24712"/>
            </a:xfrm>
            <a:custGeom>
              <a:rect b="b" l="l" r="r" t="t"/>
              <a:pathLst>
                <a:path extrusionOk="0" h="691" w="692">
                  <a:moveTo>
                    <a:pt x="358" y="0"/>
                  </a:moveTo>
                  <a:cubicBezTo>
                    <a:pt x="167" y="0"/>
                    <a:pt x="0" y="143"/>
                    <a:pt x="0" y="333"/>
                  </a:cubicBezTo>
                  <a:cubicBezTo>
                    <a:pt x="0" y="524"/>
                    <a:pt x="167" y="691"/>
                    <a:pt x="358" y="691"/>
                  </a:cubicBezTo>
                  <a:cubicBezTo>
                    <a:pt x="548" y="691"/>
                    <a:pt x="691" y="524"/>
                    <a:pt x="691" y="333"/>
                  </a:cubicBezTo>
                  <a:cubicBezTo>
                    <a:pt x="691" y="143"/>
                    <a:pt x="548" y="0"/>
                    <a:pt x="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1"/>
            <p:cNvSpPr/>
            <p:nvPr/>
          </p:nvSpPr>
          <p:spPr>
            <a:xfrm>
              <a:off x="6995220" y="3664260"/>
              <a:ext cx="23854" cy="23889"/>
            </a:xfrm>
            <a:custGeom>
              <a:rect b="b" l="l" r="r" t="t"/>
              <a:pathLst>
                <a:path extrusionOk="0" h="668" w="667">
                  <a:moveTo>
                    <a:pt x="333" y="1"/>
                  </a:moveTo>
                  <a:cubicBezTo>
                    <a:pt x="143" y="1"/>
                    <a:pt x="0" y="144"/>
                    <a:pt x="0" y="334"/>
                  </a:cubicBezTo>
                  <a:cubicBezTo>
                    <a:pt x="0" y="525"/>
                    <a:pt x="143" y="668"/>
                    <a:pt x="333" y="668"/>
                  </a:cubicBezTo>
                  <a:cubicBezTo>
                    <a:pt x="524" y="668"/>
                    <a:pt x="667" y="525"/>
                    <a:pt x="667" y="334"/>
                  </a:cubicBezTo>
                  <a:cubicBezTo>
                    <a:pt x="667" y="144"/>
                    <a:pt x="524"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1"/>
            <p:cNvSpPr/>
            <p:nvPr/>
          </p:nvSpPr>
          <p:spPr>
            <a:xfrm>
              <a:off x="6935602" y="3614870"/>
              <a:ext cx="143086" cy="123524"/>
            </a:xfrm>
            <a:custGeom>
              <a:rect b="b" l="l" r="r" t="t"/>
              <a:pathLst>
                <a:path extrusionOk="0" h="3454" w="4001">
                  <a:moveTo>
                    <a:pt x="2000" y="691"/>
                  </a:moveTo>
                  <a:cubicBezTo>
                    <a:pt x="2572" y="691"/>
                    <a:pt x="3024" y="1144"/>
                    <a:pt x="3024" y="1715"/>
                  </a:cubicBezTo>
                  <a:cubicBezTo>
                    <a:pt x="3024" y="2287"/>
                    <a:pt x="2572" y="2739"/>
                    <a:pt x="2000" y="2739"/>
                  </a:cubicBezTo>
                  <a:cubicBezTo>
                    <a:pt x="1429" y="2739"/>
                    <a:pt x="976" y="2287"/>
                    <a:pt x="976" y="1715"/>
                  </a:cubicBezTo>
                  <a:cubicBezTo>
                    <a:pt x="976" y="1144"/>
                    <a:pt x="1429" y="691"/>
                    <a:pt x="2000" y="691"/>
                  </a:cubicBezTo>
                  <a:close/>
                  <a:moveTo>
                    <a:pt x="619" y="1"/>
                  </a:moveTo>
                  <a:cubicBezTo>
                    <a:pt x="524" y="286"/>
                    <a:pt x="286" y="525"/>
                    <a:pt x="0" y="620"/>
                  </a:cubicBezTo>
                  <a:lnTo>
                    <a:pt x="0" y="2811"/>
                  </a:lnTo>
                  <a:cubicBezTo>
                    <a:pt x="286" y="2930"/>
                    <a:pt x="524" y="3144"/>
                    <a:pt x="619" y="3454"/>
                  </a:cubicBezTo>
                  <a:lnTo>
                    <a:pt x="3382" y="3454"/>
                  </a:lnTo>
                  <a:cubicBezTo>
                    <a:pt x="3477" y="3144"/>
                    <a:pt x="3715" y="2930"/>
                    <a:pt x="4001" y="2811"/>
                  </a:cubicBezTo>
                  <a:lnTo>
                    <a:pt x="4001" y="620"/>
                  </a:lnTo>
                  <a:cubicBezTo>
                    <a:pt x="3715" y="501"/>
                    <a:pt x="3477" y="286"/>
                    <a:pt x="3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1"/>
            <p:cNvSpPr/>
            <p:nvPr/>
          </p:nvSpPr>
          <p:spPr>
            <a:xfrm>
              <a:off x="7078657" y="3738363"/>
              <a:ext cx="24748" cy="23889"/>
            </a:xfrm>
            <a:custGeom>
              <a:rect b="b" l="l" r="r" t="t"/>
              <a:pathLst>
                <a:path extrusionOk="0" h="668" w="692">
                  <a:moveTo>
                    <a:pt x="358" y="1"/>
                  </a:moveTo>
                  <a:cubicBezTo>
                    <a:pt x="168" y="1"/>
                    <a:pt x="1" y="144"/>
                    <a:pt x="1" y="334"/>
                  </a:cubicBezTo>
                  <a:cubicBezTo>
                    <a:pt x="1" y="525"/>
                    <a:pt x="168" y="668"/>
                    <a:pt x="358" y="668"/>
                  </a:cubicBezTo>
                  <a:cubicBezTo>
                    <a:pt x="549" y="668"/>
                    <a:pt x="691" y="525"/>
                    <a:pt x="691" y="334"/>
                  </a:cubicBezTo>
                  <a:cubicBezTo>
                    <a:pt x="691" y="144"/>
                    <a:pt x="549"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1"/>
            <p:cNvSpPr/>
            <p:nvPr/>
          </p:nvSpPr>
          <p:spPr>
            <a:xfrm>
              <a:off x="7078657" y="3590194"/>
              <a:ext cx="24748" cy="24712"/>
            </a:xfrm>
            <a:custGeom>
              <a:rect b="b" l="l" r="r" t="t"/>
              <a:pathLst>
                <a:path extrusionOk="0" h="691" w="692">
                  <a:moveTo>
                    <a:pt x="358" y="0"/>
                  </a:moveTo>
                  <a:cubicBezTo>
                    <a:pt x="168" y="0"/>
                    <a:pt x="1" y="143"/>
                    <a:pt x="1" y="333"/>
                  </a:cubicBezTo>
                  <a:cubicBezTo>
                    <a:pt x="1" y="524"/>
                    <a:pt x="168" y="691"/>
                    <a:pt x="358" y="691"/>
                  </a:cubicBezTo>
                  <a:cubicBezTo>
                    <a:pt x="549" y="691"/>
                    <a:pt x="691" y="524"/>
                    <a:pt x="691" y="333"/>
                  </a:cubicBezTo>
                  <a:cubicBezTo>
                    <a:pt x="691" y="143"/>
                    <a:pt x="549" y="0"/>
                    <a:pt x="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1"/>
            <p:cNvSpPr/>
            <p:nvPr/>
          </p:nvSpPr>
          <p:spPr>
            <a:xfrm>
              <a:off x="6856386" y="3407083"/>
              <a:ext cx="416490" cy="416490"/>
            </a:xfrm>
            <a:custGeom>
              <a:rect b="b" l="l" r="r" t="t"/>
              <a:pathLst>
                <a:path extrusionOk="0" h="11646" w="11646">
                  <a:moveTo>
                    <a:pt x="1382" y="1024"/>
                  </a:moveTo>
                  <a:cubicBezTo>
                    <a:pt x="1572" y="1024"/>
                    <a:pt x="1715" y="1167"/>
                    <a:pt x="1715" y="1357"/>
                  </a:cubicBezTo>
                  <a:cubicBezTo>
                    <a:pt x="1715" y="1548"/>
                    <a:pt x="1572" y="1715"/>
                    <a:pt x="1382" y="1715"/>
                  </a:cubicBezTo>
                  <a:cubicBezTo>
                    <a:pt x="1191" y="1715"/>
                    <a:pt x="1048" y="1548"/>
                    <a:pt x="1048" y="1357"/>
                  </a:cubicBezTo>
                  <a:cubicBezTo>
                    <a:pt x="1048" y="1167"/>
                    <a:pt x="1191" y="1024"/>
                    <a:pt x="1382" y="1024"/>
                  </a:cubicBezTo>
                  <a:close/>
                  <a:moveTo>
                    <a:pt x="2739" y="1024"/>
                  </a:moveTo>
                  <a:cubicBezTo>
                    <a:pt x="2929" y="1024"/>
                    <a:pt x="3096" y="1167"/>
                    <a:pt x="3096" y="1357"/>
                  </a:cubicBezTo>
                  <a:cubicBezTo>
                    <a:pt x="3096" y="1548"/>
                    <a:pt x="2929" y="1715"/>
                    <a:pt x="2739" y="1715"/>
                  </a:cubicBezTo>
                  <a:cubicBezTo>
                    <a:pt x="2548" y="1715"/>
                    <a:pt x="2406" y="1548"/>
                    <a:pt x="2406" y="1357"/>
                  </a:cubicBezTo>
                  <a:cubicBezTo>
                    <a:pt x="2406" y="1167"/>
                    <a:pt x="2548" y="1024"/>
                    <a:pt x="2739" y="1024"/>
                  </a:cubicBezTo>
                  <a:close/>
                  <a:moveTo>
                    <a:pt x="4120" y="1024"/>
                  </a:moveTo>
                  <a:cubicBezTo>
                    <a:pt x="4311" y="1024"/>
                    <a:pt x="4454" y="1167"/>
                    <a:pt x="4454" y="1357"/>
                  </a:cubicBezTo>
                  <a:cubicBezTo>
                    <a:pt x="4454" y="1548"/>
                    <a:pt x="4311" y="1715"/>
                    <a:pt x="4120" y="1715"/>
                  </a:cubicBezTo>
                  <a:cubicBezTo>
                    <a:pt x="3930" y="1715"/>
                    <a:pt x="3763" y="1548"/>
                    <a:pt x="3763" y="1357"/>
                  </a:cubicBezTo>
                  <a:cubicBezTo>
                    <a:pt x="3763" y="1167"/>
                    <a:pt x="3930" y="1024"/>
                    <a:pt x="4120" y="1024"/>
                  </a:cubicBezTo>
                  <a:close/>
                  <a:moveTo>
                    <a:pt x="334" y="0"/>
                  </a:moveTo>
                  <a:cubicBezTo>
                    <a:pt x="143" y="0"/>
                    <a:pt x="0" y="143"/>
                    <a:pt x="0" y="333"/>
                  </a:cubicBezTo>
                  <a:lnTo>
                    <a:pt x="0" y="2739"/>
                  </a:lnTo>
                  <a:lnTo>
                    <a:pt x="4668" y="2739"/>
                  </a:lnTo>
                  <a:cubicBezTo>
                    <a:pt x="4906" y="2739"/>
                    <a:pt x="5120" y="2643"/>
                    <a:pt x="5287" y="2501"/>
                  </a:cubicBezTo>
                  <a:lnTo>
                    <a:pt x="5740" y="2167"/>
                  </a:lnTo>
                  <a:cubicBezTo>
                    <a:pt x="6002" y="1929"/>
                    <a:pt x="6359" y="1810"/>
                    <a:pt x="6692" y="1810"/>
                  </a:cubicBezTo>
                  <a:lnTo>
                    <a:pt x="11646" y="1810"/>
                  </a:lnTo>
                  <a:lnTo>
                    <a:pt x="11646" y="333"/>
                  </a:lnTo>
                  <a:cubicBezTo>
                    <a:pt x="11646" y="143"/>
                    <a:pt x="11503" y="0"/>
                    <a:pt x="11312" y="0"/>
                  </a:cubicBezTo>
                  <a:close/>
                  <a:moveTo>
                    <a:pt x="6573" y="4429"/>
                  </a:moveTo>
                  <a:cubicBezTo>
                    <a:pt x="7121" y="4429"/>
                    <a:pt x="7597" y="4906"/>
                    <a:pt x="7597" y="5453"/>
                  </a:cubicBezTo>
                  <a:cubicBezTo>
                    <a:pt x="7597" y="5906"/>
                    <a:pt x="7311" y="6287"/>
                    <a:pt x="6906" y="6430"/>
                  </a:cubicBezTo>
                  <a:lnTo>
                    <a:pt x="6906" y="8621"/>
                  </a:lnTo>
                  <a:cubicBezTo>
                    <a:pt x="7311" y="8764"/>
                    <a:pt x="7597" y="9145"/>
                    <a:pt x="7597" y="9597"/>
                  </a:cubicBezTo>
                  <a:cubicBezTo>
                    <a:pt x="7597" y="10169"/>
                    <a:pt x="7121" y="10621"/>
                    <a:pt x="6573" y="10621"/>
                  </a:cubicBezTo>
                  <a:cubicBezTo>
                    <a:pt x="6121" y="10621"/>
                    <a:pt x="5740" y="10335"/>
                    <a:pt x="5597" y="9931"/>
                  </a:cubicBezTo>
                  <a:lnTo>
                    <a:pt x="2834" y="9931"/>
                  </a:lnTo>
                  <a:cubicBezTo>
                    <a:pt x="2691" y="10335"/>
                    <a:pt x="2310" y="10621"/>
                    <a:pt x="1882" y="10621"/>
                  </a:cubicBezTo>
                  <a:cubicBezTo>
                    <a:pt x="1310" y="10621"/>
                    <a:pt x="858" y="10169"/>
                    <a:pt x="858" y="9597"/>
                  </a:cubicBezTo>
                  <a:cubicBezTo>
                    <a:pt x="858" y="9145"/>
                    <a:pt x="1143" y="8764"/>
                    <a:pt x="1524" y="8621"/>
                  </a:cubicBezTo>
                  <a:lnTo>
                    <a:pt x="1524" y="6430"/>
                  </a:lnTo>
                  <a:cubicBezTo>
                    <a:pt x="1143" y="6287"/>
                    <a:pt x="858" y="5906"/>
                    <a:pt x="858" y="5453"/>
                  </a:cubicBezTo>
                  <a:cubicBezTo>
                    <a:pt x="858" y="4906"/>
                    <a:pt x="1310" y="4429"/>
                    <a:pt x="1882" y="4429"/>
                  </a:cubicBezTo>
                  <a:cubicBezTo>
                    <a:pt x="2310" y="4429"/>
                    <a:pt x="2691" y="4715"/>
                    <a:pt x="2834" y="5120"/>
                  </a:cubicBezTo>
                  <a:lnTo>
                    <a:pt x="5597" y="5120"/>
                  </a:lnTo>
                  <a:cubicBezTo>
                    <a:pt x="5740" y="4715"/>
                    <a:pt x="6121" y="4429"/>
                    <a:pt x="6573" y="4429"/>
                  </a:cubicBezTo>
                  <a:close/>
                  <a:moveTo>
                    <a:pt x="6692" y="2501"/>
                  </a:moveTo>
                  <a:cubicBezTo>
                    <a:pt x="6502" y="2501"/>
                    <a:pt x="6311" y="2572"/>
                    <a:pt x="6168" y="2691"/>
                  </a:cubicBezTo>
                  <a:lnTo>
                    <a:pt x="5716" y="3048"/>
                  </a:lnTo>
                  <a:cubicBezTo>
                    <a:pt x="5430" y="3286"/>
                    <a:pt x="5049" y="3405"/>
                    <a:pt x="4668" y="3405"/>
                  </a:cubicBezTo>
                  <a:lnTo>
                    <a:pt x="0" y="3405"/>
                  </a:lnTo>
                  <a:lnTo>
                    <a:pt x="0" y="11312"/>
                  </a:lnTo>
                  <a:cubicBezTo>
                    <a:pt x="0" y="11502"/>
                    <a:pt x="143" y="11645"/>
                    <a:pt x="334" y="11645"/>
                  </a:cubicBezTo>
                  <a:lnTo>
                    <a:pt x="8431" y="11645"/>
                  </a:lnTo>
                  <a:lnTo>
                    <a:pt x="8431" y="8788"/>
                  </a:lnTo>
                  <a:cubicBezTo>
                    <a:pt x="8431" y="8597"/>
                    <a:pt x="8597" y="8430"/>
                    <a:pt x="8788" y="8430"/>
                  </a:cubicBezTo>
                  <a:lnTo>
                    <a:pt x="11646" y="8430"/>
                  </a:lnTo>
                  <a:lnTo>
                    <a:pt x="11646" y="250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1"/>
            <p:cNvSpPr/>
            <p:nvPr/>
          </p:nvSpPr>
          <p:spPr>
            <a:xfrm>
              <a:off x="7182587" y="3733248"/>
              <a:ext cx="90300" cy="90336"/>
            </a:xfrm>
            <a:custGeom>
              <a:rect b="b" l="l" r="r" t="t"/>
              <a:pathLst>
                <a:path extrusionOk="0" h="2526" w="2525">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71"/>
          <p:cNvGrpSpPr/>
          <p:nvPr/>
        </p:nvGrpSpPr>
        <p:grpSpPr>
          <a:xfrm>
            <a:off x="6142648" y="3419851"/>
            <a:ext cx="417348" cy="390929"/>
            <a:chOff x="6142648" y="3419851"/>
            <a:chExt cx="417348" cy="390929"/>
          </a:xfrm>
        </p:grpSpPr>
        <p:sp>
          <p:nvSpPr>
            <p:cNvPr id="4656" name="Google Shape;4656;p71"/>
            <p:cNvSpPr/>
            <p:nvPr/>
          </p:nvSpPr>
          <p:spPr>
            <a:xfrm>
              <a:off x="6215892" y="3595272"/>
              <a:ext cx="24748" cy="23889"/>
            </a:xfrm>
            <a:custGeom>
              <a:rect b="b" l="l" r="r" t="t"/>
              <a:pathLst>
                <a:path extrusionOk="0" h="668" w="692">
                  <a:moveTo>
                    <a:pt x="358" y="1"/>
                  </a:moveTo>
                  <a:cubicBezTo>
                    <a:pt x="167" y="1"/>
                    <a:pt x="1" y="144"/>
                    <a:pt x="1" y="334"/>
                  </a:cubicBezTo>
                  <a:cubicBezTo>
                    <a:pt x="1" y="525"/>
                    <a:pt x="167" y="668"/>
                    <a:pt x="358" y="668"/>
                  </a:cubicBezTo>
                  <a:cubicBezTo>
                    <a:pt x="549" y="668"/>
                    <a:pt x="691" y="525"/>
                    <a:pt x="691" y="334"/>
                  </a:cubicBezTo>
                  <a:cubicBezTo>
                    <a:pt x="691" y="144"/>
                    <a:pt x="549"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1"/>
            <p:cNvSpPr/>
            <p:nvPr/>
          </p:nvSpPr>
          <p:spPr>
            <a:xfrm>
              <a:off x="6215892" y="3481150"/>
              <a:ext cx="24748" cy="24748"/>
            </a:xfrm>
            <a:custGeom>
              <a:rect b="b" l="l" r="r" t="t"/>
              <a:pathLst>
                <a:path extrusionOk="0" h="692" w="692">
                  <a:moveTo>
                    <a:pt x="358" y="1"/>
                  </a:moveTo>
                  <a:cubicBezTo>
                    <a:pt x="167" y="1"/>
                    <a:pt x="1" y="144"/>
                    <a:pt x="1" y="334"/>
                  </a:cubicBezTo>
                  <a:cubicBezTo>
                    <a:pt x="1" y="525"/>
                    <a:pt x="167" y="691"/>
                    <a:pt x="358" y="691"/>
                  </a:cubicBezTo>
                  <a:cubicBezTo>
                    <a:pt x="549" y="691"/>
                    <a:pt x="691" y="525"/>
                    <a:pt x="691" y="334"/>
                  </a:cubicBezTo>
                  <a:cubicBezTo>
                    <a:pt x="691" y="144"/>
                    <a:pt x="549"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1"/>
            <p:cNvSpPr/>
            <p:nvPr/>
          </p:nvSpPr>
          <p:spPr>
            <a:xfrm>
              <a:off x="6339385" y="3538229"/>
              <a:ext cx="23889" cy="23889"/>
            </a:xfrm>
            <a:custGeom>
              <a:rect b="b" l="l" r="r" t="t"/>
              <a:pathLst>
                <a:path extrusionOk="0" h="668" w="668">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1"/>
            <p:cNvSpPr/>
            <p:nvPr/>
          </p:nvSpPr>
          <p:spPr>
            <a:xfrm>
              <a:off x="6462054" y="3595272"/>
              <a:ext cx="24712" cy="23889"/>
            </a:xfrm>
            <a:custGeom>
              <a:rect b="b" l="l" r="r" t="t"/>
              <a:pathLst>
                <a:path extrusionOk="0" h="668" w="691">
                  <a:moveTo>
                    <a:pt x="334" y="1"/>
                  </a:moveTo>
                  <a:cubicBezTo>
                    <a:pt x="143" y="1"/>
                    <a:pt x="0" y="144"/>
                    <a:pt x="0" y="334"/>
                  </a:cubicBezTo>
                  <a:cubicBezTo>
                    <a:pt x="0" y="525"/>
                    <a:pt x="143" y="668"/>
                    <a:pt x="334" y="668"/>
                  </a:cubicBezTo>
                  <a:cubicBezTo>
                    <a:pt x="524" y="668"/>
                    <a:pt x="691" y="525"/>
                    <a:pt x="691" y="334"/>
                  </a:cubicBezTo>
                  <a:cubicBezTo>
                    <a:pt x="691" y="144"/>
                    <a:pt x="524"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1"/>
            <p:cNvSpPr/>
            <p:nvPr/>
          </p:nvSpPr>
          <p:spPr>
            <a:xfrm>
              <a:off x="6462054" y="3481150"/>
              <a:ext cx="24712" cy="24748"/>
            </a:xfrm>
            <a:custGeom>
              <a:rect b="b" l="l" r="r" t="t"/>
              <a:pathLst>
                <a:path extrusionOk="0" h="692" w="691">
                  <a:moveTo>
                    <a:pt x="334" y="1"/>
                  </a:moveTo>
                  <a:cubicBezTo>
                    <a:pt x="143" y="1"/>
                    <a:pt x="0" y="144"/>
                    <a:pt x="0" y="334"/>
                  </a:cubicBezTo>
                  <a:cubicBezTo>
                    <a:pt x="0" y="525"/>
                    <a:pt x="143" y="691"/>
                    <a:pt x="334" y="691"/>
                  </a:cubicBezTo>
                  <a:cubicBezTo>
                    <a:pt x="524" y="691"/>
                    <a:pt x="691" y="525"/>
                    <a:pt x="691" y="334"/>
                  </a:cubicBezTo>
                  <a:cubicBezTo>
                    <a:pt x="691" y="144"/>
                    <a:pt x="524"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1"/>
            <p:cNvSpPr/>
            <p:nvPr/>
          </p:nvSpPr>
          <p:spPr>
            <a:xfrm>
              <a:off x="6142648" y="3419851"/>
              <a:ext cx="417348" cy="260637"/>
            </a:xfrm>
            <a:custGeom>
              <a:rect b="b" l="l" r="r" t="t"/>
              <a:pathLst>
                <a:path extrusionOk="0" h="7288" w="11670">
                  <a:moveTo>
                    <a:pt x="9265" y="1024"/>
                  </a:moveTo>
                  <a:cubicBezTo>
                    <a:pt x="9836" y="1024"/>
                    <a:pt x="10289" y="1501"/>
                    <a:pt x="10289" y="2048"/>
                  </a:cubicBezTo>
                  <a:cubicBezTo>
                    <a:pt x="10289" y="2620"/>
                    <a:pt x="9836" y="3072"/>
                    <a:pt x="9265" y="3072"/>
                  </a:cubicBezTo>
                  <a:cubicBezTo>
                    <a:pt x="8979" y="3072"/>
                    <a:pt x="8741" y="2953"/>
                    <a:pt x="8550" y="2786"/>
                  </a:cubicBezTo>
                  <a:lnTo>
                    <a:pt x="6859" y="3596"/>
                  </a:lnTo>
                  <a:cubicBezTo>
                    <a:pt x="6859" y="3620"/>
                    <a:pt x="6859" y="3668"/>
                    <a:pt x="6859" y="3715"/>
                  </a:cubicBezTo>
                  <a:lnTo>
                    <a:pt x="8550" y="4525"/>
                  </a:lnTo>
                  <a:cubicBezTo>
                    <a:pt x="8741" y="4334"/>
                    <a:pt x="8979" y="4215"/>
                    <a:pt x="9265" y="4215"/>
                  </a:cubicBezTo>
                  <a:cubicBezTo>
                    <a:pt x="9836" y="4215"/>
                    <a:pt x="10289" y="4668"/>
                    <a:pt x="10289" y="5239"/>
                  </a:cubicBezTo>
                  <a:cubicBezTo>
                    <a:pt x="10289" y="5811"/>
                    <a:pt x="9836" y="6263"/>
                    <a:pt x="9265" y="6263"/>
                  </a:cubicBezTo>
                  <a:cubicBezTo>
                    <a:pt x="8717" y="6263"/>
                    <a:pt x="8241" y="5811"/>
                    <a:pt x="8241" y="5239"/>
                  </a:cubicBezTo>
                  <a:cubicBezTo>
                    <a:pt x="8241" y="5192"/>
                    <a:pt x="8241" y="5168"/>
                    <a:pt x="8241" y="5120"/>
                  </a:cubicBezTo>
                  <a:lnTo>
                    <a:pt x="6597" y="4334"/>
                  </a:lnTo>
                  <a:cubicBezTo>
                    <a:pt x="6407" y="4549"/>
                    <a:pt x="6145" y="4668"/>
                    <a:pt x="5835" y="4668"/>
                  </a:cubicBezTo>
                  <a:cubicBezTo>
                    <a:pt x="5526" y="4668"/>
                    <a:pt x="5264" y="4549"/>
                    <a:pt x="5073" y="4334"/>
                  </a:cubicBezTo>
                  <a:lnTo>
                    <a:pt x="3430" y="5120"/>
                  </a:lnTo>
                  <a:cubicBezTo>
                    <a:pt x="3430" y="5168"/>
                    <a:pt x="3430" y="5192"/>
                    <a:pt x="3430" y="5239"/>
                  </a:cubicBezTo>
                  <a:cubicBezTo>
                    <a:pt x="3430" y="5811"/>
                    <a:pt x="2954" y="6263"/>
                    <a:pt x="2406" y="6263"/>
                  </a:cubicBezTo>
                  <a:cubicBezTo>
                    <a:pt x="1834" y="6263"/>
                    <a:pt x="1382" y="5811"/>
                    <a:pt x="1382" y="5239"/>
                  </a:cubicBezTo>
                  <a:cubicBezTo>
                    <a:pt x="1382" y="4668"/>
                    <a:pt x="1834" y="4215"/>
                    <a:pt x="2406" y="4215"/>
                  </a:cubicBezTo>
                  <a:cubicBezTo>
                    <a:pt x="2692" y="4215"/>
                    <a:pt x="2930" y="4334"/>
                    <a:pt x="3120" y="4525"/>
                  </a:cubicBezTo>
                  <a:lnTo>
                    <a:pt x="4811" y="3715"/>
                  </a:lnTo>
                  <a:cubicBezTo>
                    <a:pt x="4811" y="3668"/>
                    <a:pt x="4811" y="3620"/>
                    <a:pt x="4811" y="3596"/>
                  </a:cubicBezTo>
                  <a:lnTo>
                    <a:pt x="3120" y="2786"/>
                  </a:lnTo>
                  <a:cubicBezTo>
                    <a:pt x="2930" y="2953"/>
                    <a:pt x="2692" y="3072"/>
                    <a:pt x="2406" y="3072"/>
                  </a:cubicBezTo>
                  <a:cubicBezTo>
                    <a:pt x="1834" y="3072"/>
                    <a:pt x="1382" y="2620"/>
                    <a:pt x="1382" y="2048"/>
                  </a:cubicBezTo>
                  <a:cubicBezTo>
                    <a:pt x="1382" y="1501"/>
                    <a:pt x="1834" y="1024"/>
                    <a:pt x="2406" y="1024"/>
                  </a:cubicBezTo>
                  <a:cubicBezTo>
                    <a:pt x="2954" y="1024"/>
                    <a:pt x="3430" y="1501"/>
                    <a:pt x="3430" y="2048"/>
                  </a:cubicBezTo>
                  <a:cubicBezTo>
                    <a:pt x="3430" y="2096"/>
                    <a:pt x="3430" y="2120"/>
                    <a:pt x="3430" y="2167"/>
                  </a:cubicBezTo>
                  <a:lnTo>
                    <a:pt x="5073" y="2953"/>
                  </a:lnTo>
                  <a:cubicBezTo>
                    <a:pt x="5264" y="2763"/>
                    <a:pt x="5526" y="2620"/>
                    <a:pt x="5835" y="2620"/>
                  </a:cubicBezTo>
                  <a:cubicBezTo>
                    <a:pt x="6145" y="2620"/>
                    <a:pt x="6407" y="2763"/>
                    <a:pt x="6597" y="2953"/>
                  </a:cubicBezTo>
                  <a:lnTo>
                    <a:pt x="8241" y="2167"/>
                  </a:lnTo>
                  <a:cubicBezTo>
                    <a:pt x="8241" y="2120"/>
                    <a:pt x="8241" y="2096"/>
                    <a:pt x="8241" y="2048"/>
                  </a:cubicBezTo>
                  <a:cubicBezTo>
                    <a:pt x="8241" y="1501"/>
                    <a:pt x="8717" y="1024"/>
                    <a:pt x="9265" y="1024"/>
                  </a:cubicBezTo>
                  <a:close/>
                  <a:moveTo>
                    <a:pt x="358" y="0"/>
                  </a:moveTo>
                  <a:cubicBezTo>
                    <a:pt x="167" y="0"/>
                    <a:pt x="1" y="143"/>
                    <a:pt x="1" y="334"/>
                  </a:cubicBezTo>
                  <a:lnTo>
                    <a:pt x="1" y="7287"/>
                  </a:lnTo>
                  <a:lnTo>
                    <a:pt x="11670" y="7287"/>
                  </a:lnTo>
                  <a:lnTo>
                    <a:pt x="11670" y="334"/>
                  </a:lnTo>
                  <a:cubicBezTo>
                    <a:pt x="11670" y="143"/>
                    <a:pt x="11503" y="0"/>
                    <a:pt x="113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1"/>
            <p:cNvSpPr/>
            <p:nvPr/>
          </p:nvSpPr>
          <p:spPr>
            <a:xfrm>
              <a:off x="6142648" y="3705174"/>
              <a:ext cx="416526" cy="105607"/>
            </a:xfrm>
            <a:custGeom>
              <a:rect b="b" l="l" r="r" t="t"/>
              <a:pathLst>
                <a:path extrusionOk="0" h="2953" w="11647">
                  <a:moveTo>
                    <a:pt x="1" y="0"/>
                  </a:moveTo>
                  <a:lnTo>
                    <a:pt x="1" y="1024"/>
                  </a:lnTo>
                  <a:cubicBezTo>
                    <a:pt x="1" y="1215"/>
                    <a:pt x="167" y="1357"/>
                    <a:pt x="358" y="1357"/>
                  </a:cubicBezTo>
                  <a:lnTo>
                    <a:pt x="4811" y="1357"/>
                  </a:lnTo>
                  <a:lnTo>
                    <a:pt x="4811" y="2286"/>
                  </a:lnTo>
                  <a:lnTo>
                    <a:pt x="3525" y="2286"/>
                  </a:lnTo>
                  <a:cubicBezTo>
                    <a:pt x="3335" y="2286"/>
                    <a:pt x="3192" y="2429"/>
                    <a:pt x="3192" y="2620"/>
                  </a:cubicBezTo>
                  <a:cubicBezTo>
                    <a:pt x="3192" y="2810"/>
                    <a:pt x="3335" y="2953"/>
                    <a:pt x="3525" y="2953"/>
                  </a:cubicBezTo>
                  <a:lnTo>
                    <a:pt x="8145" y="2953"/>
                  </a:lnTo>
                  <a:cubicBezTo>
                    <a:pt x="8336" y="2953"/>
                    <a:pt x="8479" y="2810"/>
                    <a:pt x="8479" y="2620"/>
                  </a:cubicBezTo>
                  <a:cubicBezTo>
                    <a:pt x="8479" y="2429"/>
                    <a:pt x="8336" y="2286"/>
                    <a:pt x="8145" y="2286"/>
                  </a:cubicBezTo>
                  <a:lnTo>
                    <a:pt x="6859" y="2286"/>
                  </a:lnTo>
                  <a:lnTo>
                    <a:pt x="6859" y="1357"/>
                  </a:lnTo>
                  <a:lnTo>
                    <a:pt x="11313" y="1357"/>
                  </a:lnTo>
                  <a:cubicBezTo>
                    <a:pt x="11503" y="1357"/>
                    <a:pt x="11646" y="1215"/>
                    <a:pt x="11646" y="1024"/>
                  </a:cubicBezTo>
                  <a:lnTo>
                    <a:pt x="116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3" name="Google Shape;4663;p71"/>
          <p:cNvGrpSpPr/>
          <p:nvPr/>
        </p:nvGrpSpPr>
        <p:grpSpPr>
          <a:xfrm>
            <a:off x="5440856" y="3407083"/>
            <a:ext cx="416490" cy="416494"/>
            <a:chOff x="5440856" y="3407083"/>
            <a:chExt cx="416490" cy="416494"/>
          </a:xfrm>
        </p:grpSpPr>
        <p:sp>
          <p:nvSpPr>
            <p:cNvPr id="4664" name="Google Shape;4664;p71"/>
            <p:cNvSpPr/>
            <p:nvPr/>
          </p:nvSpPr>
          <p:spPr>
            <a:xfrm>
              <a:off x="5581408" y="3516091"/>
              <a:ext cx="145661" cy="40912"/>
            </a:xfrm>
            <a:custGeom>
              <a:rect b="b" l="l" r="r" t="t"/>
              <a:pathLst>
                <a:path extrusionOk="0" h="1144" w="4073">
                  <a:moveTo>
                    <a:pt x="452" y="0"/>
                  </a:moveTo>
                  <a:cubicBezTo>
                    <a:pt x="286" y="0"/>
                    <a:pt x="143" y="48"/>
                    <a:pt x="0" y="95"/>
                  </a:cubicBezTo>
                  <a:cubicBezTo>
                    <a:pt x="381" y="548"/>
                    <a:pt x="262" y="381"/>
                    <a:pt x="595" y="786"/>
                  </a:cubicBezTo>
                  <a:cubicBezTo>
                    <a:pt x="786" y="1024"/>
                    <a:pt x="1095" y="1143"/>
                    <a:pt x="1405" y="1143"/>
                  </a:cubicBezTo>
                  <a:lnTo>
                    <a:pt x="2691" y="1143"/>
                  </a:lnTo>
                  <a:cubicBezTo>
                    <a:pt x="3001" y="1143"/>
                    <a:pt x="3310" y="1024"/>
                    <a:pt x="3501" y="786"/>
                  </a:cubicBezTo>
                  <a:cubicBezTo>
                    <a:pt x="3834" y="405"/>
                    <a:pt x="3715" y="548"/>
                    <a:pt x="4072" y="119"/>
                  </a:cubicBezTo>
                  <a:cubicBezTo>
                    <a:pt x="3929" y="48"/>
                    <a:pt x="3763" y="0"/>
                    <a:pt x="35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1"/>
            <p:cNvSpPr/>
            <p:nvPr/>
          </p:nvSpPr>
          <p:spPr>
            <a:xfrm>
              <a:off x="5554978" y="3534831"/>
              <a:ext cx="196765" cy="288746"/>
            </a:xfrm>
            <a:custGeom>
              <a:rect b="b" l="l" r="r" t="t"/>
              <a:pathLst>
                <a:path extrusionOk="0" h="8074" w="5502">
                  <a:moveTo>
                    <a:pt x="2739" y="2215"/>
                  </a:moveTo>
                  <a:cubicBezTo>
                    <a:pt x="2930" y="2215"/>
                    <a:pt x="3097" y="2382"/>
                    <a:pt x="3097" y="2548"/>
                  </a:cubicBezTo>
                  <a:lnTo>
                    <a:pt x="3097" y="4120"/>
                  </a:lnTo>
                  <a:lnTo>
                    <a:pt x="3454" y="3763"/>
                  </a:lnTo>
                  <a:cubicBezTo>
                    <a:pt x="3525" y="3691"/>
                    <a:pt x="3615" y="3656"/>
                    <a:pt x="3704" y="3656"/>
                  </a:cubicBezTo>
                  <a:cubicBezTo>
                    <a:pt x="3793" y="3656"/>
                    <a:pt x="3883" y="3691"/>
                    <a:pt x="3954" y="3763"/>
                  </a:cubicBezTo>
                  <a:cubicBezTo>
                    <a:pt x="4073" y="3882"/>
                    <a:pt x="4073" y="4096"/>
                    <a:pt x="3954" y="4239"/>
                  </a:cubicBezTo>
                  <a:lnTo>
                    <a:pt x="3001" y="5192"/>
                  </a:lnTo>
                  <a:cubicBezTo>
                    <a:pt x="2930" y="5251"/>
                    <a:pt x="2841" y="5281"/>
                    <a:pt x="2751" y="5281"/>
                  </a:cubicBezTo>
                  <a:cubicBezTo>
                    <a:pt x="2662" y="5281"/>
                    <a:pt x="2573" y="5251"/>
                    <a:pt x="2501" y="5192"/>
                  </a:cubicBezTo>
                  <a:lnTo>
                    <a:pt x="1549" y="4239"/>
                  </a:lnTo>
                  <a:cubicBezTo>
                    <a:pt x="1430" y="4096"/>
                    <a:pt x="1430" y="3882"/>
                    <a:pt x="1549" y="3763"/>
                  </a:cubicBezTo>
                  <a:cubicBezTo>
                    <a:pt x="1620" y="3691"/>
                    <a:pt x="1709" y="3656"/>
                    <a:pt x="1799" y="3656"/>
                  </a:cubicBezTo>
                  <a:cubicBezTo>
                    <a:pt x="1888" y="3656"/>
                    <a:pt x="1977" y="3691"/>
                    <a:pt x="2049" y="3763"/>
                  </a:cubicBezTo>
                  <a:lnTo>
                    <a:pt x="2406" y="4120"/>
                  </a:lnTo>
                  <a:lnTo>
                    <a:pt x="2406" y="2548"/>
                  </a:lnTo>
                  <a:cubicBezTo>
                    <a:pt x="2406" y="2382"/>
                    <a:pt x="2573" y="2215"/>
                    <a:pt x="2739" y="2215"/>
                  </a:cubicBezTo>
                  <a:close/>
                  <a:moveTo>
                    <a:pt x="3906" y="6025"/>
                  </a:moveTo>
                  <a:cubicBezTo>
                    <a:pt x="4097" y="6025"/>
                    <a:pt x="4240" y="6168"/>
                    <a:pt x="4240" y="6359"/>
                  </a:cubicBezTo>
                  <a:cubicBezTo>
                    <a:pt x="4240" y="6549"/>
                    <a:pt x="4097" y="6716"/>
                    <a:pt x="3906" y="6716"/>
                  </a:cubicBezTo>
                  <a:lnTo>
                    <a:pt x="1596" y="6716"/>
                  </a:lnTo>
                  <a:cubicBezTo>
                    <a:pt x="1406" y="6716"/>
                    <a:pt x="1263" y="6549"/>
                    <a:pt x="1263" y="6359"/>
                  </a:cubicBezTo>
                  <a:cubicBezTo>
                    <a:pt x="1263" y="6168"/>
                    <a:pt x="1406" y="6025"/>
                    <a:pt x="1596" y="6025"/>
                  </a:cubicBezTo>
                  <a:close/>
                  <a:moveTo>
                    <a:pt x="215" y="0"/>
                  </a:moveTo>
                  <a:cubicBezTo>
                    <a:pt x="96" y="191"/>
                    <a:pt x="1" y="405"/>
                    <a:pt x="1" y="667"/>
                  </a:cubicBezTo>
                  <a:lnTo>
                    <a:pt x="1" y="6621"/>
                  </a:lnTo>
                  <a:cubicBezTo>
                    <a:pt x="1" y="7430"/>
                    <a:pt x="668" y="8073"/>
                    <a:pt x="1477" y="8073"/>
                  </a:cubicBezTo>
                  <a:lnTo>
                    <a:pt x="4025" y="8073"/>
                  </a:lnTo>
                  <a:cubicBezTo>
                    <a:pt x="4835" y="8073"/>
                    <a:pt x="5502" y="7430"/>
                    <a:pt x="5502" y="6621"/>
                  </a:cubicBezTo>
                  <a:lnTo>
                    <a:pt x="5502" y="667"/>
                  </a:lnTo>
                  <a:cubicBezTo>
                    <a:pt x="5502" y="429"/>
                    <a:pt x="5430" y="238"/>
                    <a:pt x="5311" y="48"/>
                  </a:cubicBezTo>
                  <a:cubicBezTo>
                    <a:pt x="5002" y="429"/>
                    <a:pt x="5121" y="262"/>
                    <a:pt x="4764" y="691"/>
                  </a:cubicBezTo>
                  <a:cubicBezTo>
                    <a:pt x="4430" y="1096"/>
                    <a:pt x="3930" y="1310"/>
                    <a:pt x="3430" y="1310"/>
                  </a:cubicBezTo>
                  <a:lnTo>
                    <a:pt x="2144" y="1310"/>
                  </a:lnTo>
                  <a:cubicBezTo>
                    <a:pt x="1596" y="1310"/>
                    <a:pt x="1072" y="1024"/>
                    <a:pt x="810" y="691"/>
                  </a:cubicBezTo>
                  <a:cubicBezTo>
                    <a:pt x="429" y="262"/>
                    <a:pt x="572" y="429"/>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1"/>
            <p:cNvSpPr/>
            <p:nvPr/>
          </p:nvSpPr>
          <p:spPr>
            <a:xfrm>
              <a:off x="5440856" y="3407083"/>
              <a:ext cx="416490" cy="241898"/>
            </a:xfrm>
            <a:custGeom>
              <a:rect b="b" l="l" r="r" t="t"/>
              <a:pathLst>
                <a:path extrusionOk="0" h="6764" w="11646">
                  <a:moveTo>
                    <a:pt x="5811" y="0"/>
                  </a:moveTo>
                  <a:cubicBezTo>
                    <a:pt x="5526" y="0"/>
                    <a:pt x="5240" y="48"/>
                    <a:pt x="4954" y="143"/>
                  </a:cubicBezTo>
                  <a:cubicBezTo>
                    <a:pt x="4359" y="381"/>
                    <a:pt x="3859" y="857"/>
                    <a:pt x="3597" y="1453"/>
                  </a:cubicBezTo>
                  <a:cubicBezTo>
                    <a:pt x="3382" y="1357"/>
                    <a:pt x="3144" y="1286"/>
                    <a:pt x="2906" y="1286"/>
                  </a:cubicBezTo>
                  <a:cubicBezTo>
                    <a:pt x="2477" y="1286"/>
                    <a:pt x="2120" y="1453"/>
                    <a:pt x="1834" y="1691"/>
                  </a:cubicBezTo>
                  <a:cubicBezTo>
                    <a:pt x="1691" y="1810"/>
                    <a:pt x="1572" y="1977"/>
                    <a:pt x="1477" y="2143"/>
                  </a:cubicBezTo>
                  <a:cubicBezTo>
                    <a:pt x="1334" y="2405"/>
                    <a:pt x="1263" y="2691"/>
                    <a:pt x="1287" y="3024"/>
                  </a:cubicBezTo>
                  <a:cubicBezTo>
                    <a:pt x="596" y="3263"/>
                    <a:pt x="96" y="3858"/>
                    <a:pt x="1" y="4620"/>
                  </a:cubicBezTo>
                  <a:cubicBezTo>
                    <a:pt x="1" y="4691"/>
                    <a:pt x="1" y="4763"/>
                    <a:pt x="1" y="4834"/>
                  </a:cubicBezTo>
                  <a:cubicBezTo>
                    <a:pt x="1" y="5906"/>
                    <a:pt x="858" y="6763"/>
                    <a:pt x="1906" y="6763"/>
                  </a:cubicBezTo>
                  <a:lnTo>
                    <a:pt x="2525" y="6763"/>
                  </a:lnTo>
                  <a:lnTo>
                    <a:pt x="2525" y="4239"/>
                  </a:lnTo>
                  <a:cubicBezTo>
                    <a:pt x="2525" y="3215"/>
                    <a:pt x="3358" y="2381"/>
                    <a:pt x="4382" y="2381"/>
                  </a:cubicBezTo>
                  <a:lnTo>
                    <a:pt x="7502" y="2381"/>
                  </a:lnTo>
                  <a:cubicBezTo>
                    <a:pt x="8526" y="2381"/>
                    <a:pt x="9360" y="3215"/>
                    <a:pt x="9360" y="4239"/>
                  </a:cubicBezTo>
                  <a:lnTo>
                    <a:pt x="9360" y="6763"/>
                  </a:lnTo>
                  <a:lnTo>
                    <a:pt x="9717" y="6763"/>
                  </a:lnTo>
                  <a:cubicBezTo>
                    <a:pt x="10241" y="6763"/>
                    <a:pt x="10717" y="6549"/>
                    <a:pt x="11051" y="6216"/>
                  </a:cubicBezTo>
                  <a:cubicBezTo>
                    <a:pt x="11408" y="5858"/>
                    <a:pt x="11646" y="5382"/>
                    <a:pt x="11646" y="4834"/>
                  </a:cubicBezTo>
                  <a:cubicBezTo>
                    <a:pt x="11646" y="4763"/>
                    <a:pt x="11622" y="4691"/>
                    <a:pt x="11622" y="4620"/>
                  </a:cubicBezTo>
                  <a:cubicBezTo>
                    <a:pt x="11527" y="3882"/>
                    <a:pt x="11027" y="3263"/>
                    <a:pt x="10336" y="3024"/>
                  </a:cubicBezTo>
                  <a:cubicBezTo>
                    <a:pt x="10360" y="2691"/>
                    <a:pt x="10288" y="2405"/>
                    <a:pt x="10146" y="2143"/>
                  </a:cubicBezTo>
                  <a:cubicBezTo>
                    <a:pt x="9884" y="1643"/>
                    <a:pt x="9336" y="1286"/>
                    <a:pt x="8717" y="1286"/>
                  </a:cubicBezTo>
                  <a:cubicBezTo>
                    <a:pt x="8598" y="1286"/>
                    <a:pt x="8479" y="1310"/>
                    <a:pt x="8359" y="1334"/>
                  </a:cubicBezTo>
                  <a:cubicBezTo>
                    <a:pt x="8240" y="1357"/>
                    <a:pt x="8121" y="1405"/>
                    <a:pt x="8026" y="1453"/>
                  </a:cubicBezTo>
                  <a:cubicBezTo>
                    <a:pt x="7931" y="1262"/>
                    <a:pt x="7836" y="1072"/>
                    <a:pt x="7693" y="905"/>
                  </a:cubicBezTo>
                  <a:cubicBezTo>
                    <a:pt x="7264" y="357"/>
                    <a:pt x="6573" y="0"/>
                    <a:pt x="58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71"/>
          <p:cNvGrpSpPr/>
          <p:nvPr/>
        </p:nvGrpSpPr>
        <p:grpSpPr>
          <a:xfrm>
            <a:off x="4733950" y="3407083"/>
            <a:ext cx="392672" cy="416490"/>
            <a:chOff x="4733950" y="3407083"/>
            <a:chExt cx="392672" cy="416490"/>
          </a:xfrm>
        </p:grpSpPr>
        <p:sp>
          <p:nvSpPr>
            <p:cNvPr id="4668" name="Google Shape;4668;p71"/>
            <p:cNvSpPr/>
            <p:nvPr/>
          </p:nvSpPr>
          <p:spPr>
            <a:xfrm>
              <a:off x="4836162" y="3653209"/>
              <a:ext cx="41771" cy="46026"/>
            </a:xfrm>
            <a:custGeom>
              <a:rect b="b" l="l" r="r" t="t"/>
              <a:pathLst>
                <a:path extrusionOk="0" h="1287" w="1168">
                  <a:moveTo>
                    <a:pt x="72" y="0"/>
                  </a:moveTo>
                  <a:cubicBezTo>
                    <a:pt x="24" y="215"/>
                    <a:pt x="0" y="429"/>
                    <a:pt x="0" y="643"/>
                  </a:cubicBezTo>
                  <a:cubicBezTo>
                    <a:pt x="0" y="881"/>
                    <a:pt x="24" y="1096"/>
                    <a:pt x="72" y="1286"/>
                  </a:cubicBezTo>
                  <a:lnTo>
                    <a:pt x="1167" y="1286"/>
                  </a:lnTo>
                  <a:cubicBezTo>
                    <a:pt x="1143" y="1072"/>
                    <a:pt x="1143" y="858"/>
                    <a:pt x="1143" y="643"/>
                  </a:cubicBezTo>
                  <a:cubicBezTo>
                    <a:pt x="1143" y="429"/>
                    <a:pt x="1143" y="215"/>
                    <a:pt x="11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1"/>
            <p:cNvSpPr/>
            <p:nvPr/>
          </p:nvSpPr>
          <p:spPr>
            <a:xfrm>
              <a:off x="4848930" y="3723878"/>
              <a:ext cx="43487" cy="39231"/>
            </a:xfrm>
            <a:custGeom>
              <a:rect b="b" l="l" r="r" t="t"/>
              <a:pathLst>
                <a:path extrusionOk="0" h="1097" w="1216">
                  <a:moveTo>
                    <a:pt x="1" y="1"/>
                  </a:moveTo>
                  <a:cubicBezTo>
                    <a:pt x="286" y="477"/>
                    <a:pt x="715" y="858"/>
                    <a:pt x="1215" y="1096"/>
                  </a:cubicBezTo>
                  <a:cubicBezTo>
                    <a:pt x="1072" y="787"/>
                    <a:pt x="977" y="406"/>
                    <a:pt x="9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1"/>
            <p:cNvSpPr/>
            <p:nvPr/>
          </p:nvSpPr>
          <p:spPr>
            <a:xfrm>
              <a:off x="4848930" y="3589335"/>
              <a:ext cx="43487" cy="39196"/>
            </a:xfrm>
            <a:custGeom>
              <a:rect b="b" l="l" r="r" t="t"/>
              <a:pathLst>
                <a:path extrusionOk="0" h="1096" w="1216">
                  <a:moveTo>
                    <a:pt x="1215" y="0"/>
                  </a:moveTo>
                  <a:lnTo>
                    <a:pt x="1215" y="0"/>
                  </a:lnTo>
                  <a:cubicBezTo>
                    <a:pt x="715" y="238"/>
                    <a:pt x="286" y="619"/>
                    <a:pt x="1" y="1096"/>
                  </a:cubicBezTo>
                  <a:lnTo>
                    <a:pt x="905" y="1096"/>
                  </a:lnTo>
                  <a:cubicBezTo>
                    <a:pt x="977" y="691"/>
                    <a:pt x="1072" y="334"/>
                    <a:pt x="1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1"/>
            <p:cNvSpPr/>
            <p:nvPr/>
          </p:nvSpPr>
          <p:spPr>
            <a:xfrm>
              <a:off x="4906009" y="3723878"/>
              <a:ext cx="47707" cy="46885"/>
            </a:xfrm>
            <a:custGeom>
              <a:rect b="b" l="l" r="r" t="t"/>
              <a:pathLst>
                <a:path extrusionOk="0" h="1311" w="1334">
                  <a:moveTo>
                    <a:pt x="0" y="1"/>
                  </a:moveTo>
                  <a:cubicBezTo>
                    <a:pt x="48" y="239"/>
                    <a:pt x="119" y="453"/>
                    <a:pt x="191" y="644"/>
                  </a:cubicBezTo>
                  <a:cubicBezTo>
                    <a:pt x="357" y="1096"/>
                    <a:pt x="548" y="1311"/>
                    <a:pt x="667" y="1311"/>
                  </a:cubicBezTo>
                  <a:cubicBezTo>
                    <a:pt x="786" y="1311"/>
                    <a:pt x="1000" y="1096"/>
                    <a:pt x="1167" y="644"/>
                  </a:cubicBezTo>
                  <a:cubicBezTo>
                    <a:pt x="1238" y="453"/>
                    <a:pt x="1286" y="239"/>
                    <a:pt x="1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1"/>
            <p:cNvSpPr/>
            <p:nvPr/>
          </p:nvSpPr>
          <p:spPr>
            <a:xfrm>
              <a:off x="4906009" y="3581646"/>
              <a:ext cx="47707" cy="46885"/>
            </a:xfrm>
            <a:custGeom>
              <a:rect b="b" l="l" r="r" t="t"/>
              <a:pathLst>
                <a:path extrusionOk="0" h="1311" w="1334">
                  <a:moveTo>
                    <a:pt x="667" y="1"/>
                  </a:moveTo>
                  <a:cubicBezTo>
                    <a:pt x="548" y="1"/>
                    <a:pt x="357" y="215"/>
                    <a:pt x="191" y="668"/>
                  </a:cubicBezTo>
                  <a:cubicBezTo>
                    <a:pt x="119" y="858"/>
                    <a:pt x="48" y="1073"/>
                    <a:pt x="0" y="1311"/>
                  </a:cubicBezTo>
                  <a:lnTo>
                    <a:pt x="1334" y="1311"/>
                  </a:lnTo>
                  <a:cubicBezTo>
                    <a:pt x="1286" y="1073"/>
                    <a:pt x="1238" y="858"/>
                    <a:pt x="1167" y="668"/>
                  </a:cubicBezTo>
                  <a:cubicBezTo>
                    <a:pt x="1000" y="215"/>
                    <a:pt x="786" y="1"/>
                    <a:pt x="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1"/>
            <p:cNvSpPr/>
            <p:nvPr/>
          </p:nvSpPr>
          <p:spPr>
            <a:xfrm>
              <a:off x="4901753" y="3653209"/>
              <a:ext cx="57077" cy="46026"/>
            </a:xfrm>
            <a:custGeom>
              <a:rect b="b" l="l" r="r" t="t"/>
              <a:pathLst>
                <a:path extrusionOk="0" h="1287" w="1596">
                  <a:moveTo>
                    <a:pt x="24" y="0"/>
                  </a:moveTo>
                  <a:cubicBezTo>
                    <a:pt x="0" y="215"/>
                    <a:pt x="0" y="429"/>
                    <a:pt x="0" y="643"/>
                  </a:cubicBezTo>
                  <a:cubicBezTo>
                    <a:pt x="0" y="858"/>
                    <a:pt x="0" y="1096"/>
                    <a:pt x="24" y="1286"/>
                  </a:cubicBezTo>
                  <a:lnTo>
                    <a:pt x="1572" y="1286"/>
                  </a:lnTo>
                  <a:cubicBezTo>
                    <a:pt x="1572" y="1096"/>
                    <a:pt x="1596" y="858"/>
                    <a:pt x="1596" y="643"/>
                  </a:cubicBezTo>
                  <a:cubicBezTo>
                    <a:pt x="1596" y="429"/>
                    <a:pt x="1572" y="215"/>
                    <a:pt x="15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1"/>
            <p:cNvSpPr/>
            <p:nvPr/>
          </p:nvSpPr>
          <p:spPr>
            <a:xfrm>
              <a:off x="4967308" y="3723878"/>
              <a:ext cx="44346" cy="39231"/>
            </a:xfrm>
            <a:custGeom>
              <a:rect b="b" l="l" r="r" t="t"/>
              <a:pathLst>
                <a:path extrusionOk="0" h="1097" w="1240">
                  <a:moveTo>
                    <a:pt x="334" y="1"/>
                  </a:moveTo>
                  <a:cubicBezTo>
                    <a:pt x="263" y="406"/>
                    <a:pt x="144" y="787"/>
                    <a:pt x="1" y="1096"/>
                  </a:cubicBezTo>
                  <a:cubicBezTo>
                    <a:pt x="525" y="858"/>
                    <a:pt x="953" y="477"/>
                    <a:pt x="12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1"/>
            <p:cNvSpPr/>
            <p:nvPr/>
          </p:nvSpPr>
          <p:spPr>
            <a:xfrm>
              <a:off x="4967308" y="3589335"/>
              <a:ext cx="44346" cy="39196"/>
            </a:xfrm>
            <a:custGeom>
              <a:rect b="b" l="l" r="r" t="t"/>
              <a:pathLst>
                <a:path extrusionOk="0" h="1096" w="1240">
                  <a:moveTo>
                    <a:pt x="1" y="0"/>
                  </a:moveTo>
                  <a:cubicBezTo>
                    <a:pt x="144" y="334"/>
                    <a:pt x="263" y="691"/>
                    <a:pt x="334" y="1096"/>
                  </a:cubicBezTo>
                  <a:lnTo>
                    <a:pt x="1239" y="1096"/>
                  </a:lnTo>
                  <a:cubicBezTo>
                    <a:pt x="953" y="619"/>
                    <a:pt x="525" y="23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1"/>
            <p:cNvSpPr/>
            <p:nvPr/>
          </p:nvSpPr>
          <p:spPr>
            <a:xfrm>
              <a:off x="4981792" y="3653209"/>
              <a:ext cx="42629" cy="46026"/>
            </a:xfrm>
            <a:custGeom>
              <a:rect b="b" l="l" r="r" t="t"/>
              <a:pathLst>
                <a:path extrusionOk="0" h="1287" w="1192">
                  <a:moveTo>
                    <a:pt x="1" y="0"/>
                  </a:moveTo>
                  <a:cubicBezTo>
                    <a:pt x="24" y="215"/>
                    <a:pt x="24" y="429"/>
                    <a:pt x="24" y="643"/>
                  </a:cubicBezTo>
                  <a:cubicBezTo>
                    <a:pt x="24" y="858"/>
                    <a:pt x="24" y="1072"/>
                    <a:pt x="1" y="1286"/>
                  </a:cubicBezTo>
                  <a:lnTo>
                    <a:pt x="1120" y="1286"/>
                  </a:lnTo>
                  <a:cubicBezTo>
                    <a:pt x="1168" y="1096"/>
                    <a:pt x="1191" y="881"/>
                    <a:pt x="1191" y="643"/>
                  </a:cubicBezTo>
                  <a:cubicBezTo>
                    <a:pt x="1191" y="429"/>
                    <a:pt x="1168" y="215"/>
                    <a:pt x="11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1"/>
            <p:cNvSpPr/>
            <p:nvPr/>
          </p:nvSpPr>
          <p:spPr>
            <a:xfrm>
              <a:off x="4733950" y="3407083"/>
              <a:ext cx="392672" cy="416490"/>
            </a:xfrm>
            <a:custGeom>
              <a:rect b="b" l="l" r="r" t="t"/>
              <a:pathLst>
                <a:path extrusionOk="0" h="11646" w="10980">
                  <a:moveTo>
                    <a:pt x="1382" y="1024"/>
                  </a:moveTo>
                  <a:cubicBezTo>
                    <a:pt x="1572" y="1024"/>
                    <a:pt x="1715" y="1167"/>
                    <a:pt x="1715" y="1357"/>
                  </a:cubicBezTo>
                  <a:cubicBezTo>
                    <a:pt x="1715" y="1548"/>
                    <a:pt x="1572" y="1715"/>
                    <a:pt x="1382" y="1715"/>
                  </a:cubicBezTo>
                  <a:cubicBezTo>
                    <a:pt x="1191" y="1715"/>
                    <a:pt x="1025" y="1548"/>
                    <a:pt x="1025" y="1357"/>
                  </a:cubicBezTo>
                  <a:cubicBezTo>
                    <a:pt x="1025" y="1167"/>
                    <a:pt x="1191" y="1024"/>
                    <a:pt x="1382" y="1024"/>
                  </a:cubicBezTo>
                  <a:close/>
                  <a:moveTo>
                    <a:pt x="2739" y="1024"/>
                  </a:moveTo>
                  <a:cubicBezTo>
                    <a:pt x="2930" y="1024"/>
                    <a:pt x="3073" y="1167"/>
                    <a:pt x="3073" y="1357"/>
                  </a:cubicBezTo>
                  <a:cubicBezTo>
                    <a:pt x="3073" y="1548"/>
                    <a:pt x="2930" y="1715"/>
                    <a:pt x="2739" y="1715"/>
                  </a:cubicBezTo>
                  <a:cubicBezTo>
                    <a:pt x="2549" y="1715"/>
                    <a:pt x="2406" y="1548"/>
                    <a:pt x="2406" y="1357"/>
                  </a:cubicBezTo>
                  <a:cubicBezTo>
                    <a:pt x="2406" y="1167"/>
                    <a:pt x="2549" y="1024"/>
                    <a:pt x="2739" y="1024"/>
                  </a:cubicBezTo>
                  <a:close/>
                  <a:moveTo>
                    <a:pt x="4097" y="1024"/>
                  </a:moveTo>
                  <a:cubicBezTo>
                    <a:pt x="4287" y="1024"/>
                    <a:pt x="4454" y="1167"/>
                    <a:pt x="4454" y="1357"/>
                  </a:cubicBezTo>
                  <a:cubicBezTo>
                    <a:pt x="4454" y="1548"/>
                    <a:pt x="4287" y="1715"/>
                    <a:pt x="4097" y="1715"/>
                  </a:cubicBezTo>
                  <a:cubicBezTo>
                    <a:pt x="3906" y="1715"/>
                    <a:pt x="3763" y="1548"/>
                    <a:pt x="3763" y="1357"/>
                  </a:cubicBezTo>
                  <a:cubicBezTo>
                    <a:pt x="3763" y="1167"/>
                    <a:pt x="3906" y="1024"/>
                    <a:pt x="4097" y="1024"/>
                  </a:cubicBezTo>
                  <a:close/>
                  <a:moveTo>
                    <a:pt x="334" y="0"/>
                  </a:moveTo>
                  <a:cubicBezTo>
                    <a:pt x="143" y="0"/>
                    <a:pt x="1" y="143"/>
                    <a:pt x="1" y="333"/>
                  </a:cubicBezTo>
                  <a:lnTo>
                    <a:pt x="1" y="2739"/>
                  </a:lnTo>
                  <a:lnTo>
                    <a:pt x="4335" y="2739"/>
                  </a:lnTo>
                  <a:cubicBezTo>
                    <a:pt x="4549" y="2739"/>
                    <a:pt x="4787" y="2643"/>
                    <a:pt x="4954" y="2501"/>
                  </a:cubicBezTo>
                  <a:lnTo>
                    <a:pt x="5406" y="2143"/>
                  </a:lnTo>
                  <a:cubicBezTo>
                    <a:pt x="5668" y="1929"/>
                    <a:pt x="6002" y="1810"/>
                    <a:pt x="6359" y="1810"/>
                  </a:cubicBezTo>
                  <a:lnTo>
                    <a:pt x="10979" y="1810"/>
                  </a:lnTo>
                  <a:lnTo>
                    <a:pt x="10979" y="333"/>
                  </a:lnTo>
                  <a:cubicBezTo>
                    <a:pt x="10979" y="143"/>
                    <a:pt x="10812" y="0"/>
                    <a:pt x="10646" y="0"/>
                  </a:cubicBezTo>
                  <a:close/>
                  <a:moveTo>
                    <a:pt x="5478" y="4215"/>
                  </a:moveTo>
                  <a:cubicBezTo>
                    <a:pt x="7312" y="4215"/>
                    <a:pt x="8812" y="5692"/>
                    <a:pt x="8812" y="7525"/>
                  </a:cubicBezTo>
                  <a:cubicBezTo>
                    <a:pt x="8812" y="9359"/>
                    <a:pt x="7312" y="10836"/>
                    <a:pt x="5478" y="10859"/>
                  </a:cubicBezTo>
                  <a:cubicBezTo>
                    <a:pt x="3644" y="10836"/>
                    <a:pt x="2168" y="9359"/>
                    <a:pt x="2168" y="7525"/>
                  </a:cubicBezTo>
                  <a:cubicBezTo>
                    <a:pt x="2168" y="5692"/>
                    <a:pt x="3644" y="4215"/>
                    <a:pt x="5478" y="4215"/>
                  </a:cubicBezTo>
                  <a:close/>
                  <a:moveTo>
                    <a:pt x="6359" y="2501"/>
                  </a:moveTo>
                  <a:cubicBezTo>
                    <a:pt x="6169" y="2501"/>
                    <a:pt x="5978" y="2572"/>
                    <a:pt x="5835" y="2691"/>
                  </a:cubicBezTo>
                  <a:lnTo>
                    <a:pt x="5383" y="3048"/>
                  </a:lnTo>
                  <a:cubicBezTo>
                    <a:pt x="5097" y="3286"/>
                    <a:pt x="4716" y="3405"/>
                    <a:pt x="4335" y="3405"/>
                  </a:cubicBezTo>
                  <a:lnTo>
                    <a:pt x="1" y="3405"/>
                  </a:lnTo>
                  <a:lnTo>
                    <a:pt x="1" y="11312"/>
                  </a:lnTo>
                  <a:cubicBezTo>
                    <a:pt x="1" y="11502"/>
                    <a:pt x="143" y="11645"/>
                    <a:pt x="334" y="11645"/>
                  </a:cubicBezTo>
                  <a:lnTo>
                    <a:pt x="10646" y="11645"/>
                  </a:lnTo>
                  <a:cubicBezTo>
                    <a:pt x="10812" y="11645"/>
                    <a:pt x="10979" y="11502"/>
                    <a:pt x="10979" y="11312"/>
                  </a:cubicBezTo>
                  <a:lnTo>
                    <a:pt x="10979" y="250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71"/>
          <p:cNvGrpSpPr/>
          <p:nvPr/>
        </p:nvGrpSpPr>
        <p:grpSpPr>
          <a:xfrm>
            <a:off x="7547949" y="2761477"/>
            <a:ext cx="417348" cy="366254"/>
            <a:chOff x="7547949" y="2761477"/>
            <a:chExt cx="417348" cy="366254"/>
          </a:xfrm>
        </p:grpSpPr>
        <p:sp>
          <p:nvSpPr>
            <p:cNvPr id="4679" name="Google Shape;4679;p71"/>
            <p:cNvSpPr/>
            <p:nvPr/>
          </p:nvSpPr>
          <p:spPr>
            <a:xfrm>
              <a:off x="7744686" y="2908824"/>
              <a:ext cx="23889" cy="23889"/>
            </a:xfrm>
            <a:custGeom>
              <a:rect b="b" l="l" r="r" t="t"/>
              <a:pathLst>
                <a:path extrusionOk="0" h="668" w="668">
                  <a:moveTo>
                    <a:pt x="334" y="1"/>
                  </a:moveTo>
                  <a:cubicBezTo>
                    <a:pt x="144" y="1"/>
                    <a:pt x="1" y="143"/>
                    <a:pt x="1" y="334"/>
                  </a:cubicBezTo>
                  <a:cubicBezTo>
                    <a:pt x="1" y="525"/>
                    <a:pt x="144" y="667"/>
                    <a:pt x="334" y="667"/>
                  </a:cubicBezTo>
                  <a:cubicBezTo>
                    <a:pt x="525" y="667"/>
                    <a:pt x="668" y="525"/>
                    <a:pt x="668" y="334"/>
                  </a:cubicBezTo>
                  <a:cubicBezTo>
                    <a:pt x="668" y="143"/>
                    <a:pt x="525"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1"/>
            <p:cNvSpPr/>
            <p:nvPr/>
          </p:nvSpPr>
          <p:spPr>
            <a:xfrm>
              <a:off x="7669761" y="3070654"/>
              <a:ext cx="173770" cy="57077"/>
            </a:xfrm>
            <a:custGeom>
              <a:rect b="b" l="l" r="r" t="t"/>
              <a:pathLst>
                <a:path extrusionOk="0" h="1596" w="4859">
                  <a:moveTo>
                    <a:pt x="1405" y="0"/>
                  </a:moveTo>
                  <a:lnTo>
                    <a:pt x="1405" y="905"/>
                  </a:lnTo>
                  <a:lnTo>
                    <a:pt x="334" y="905"/>
                  </a:lnTo>
                  <a:cubicBezTo>
                    <a:pt x="167" y="905"/>
                    <a:pt x="0" y="1072"/>
                    <a:pt x="0" y="1262"/>
                  </a:cubicBezTo>
                  <a:cubicBezTo>
                    <a:pt x="0" y="1429"/>
                    <a:pt x="167" y="1596"/>
                    <a:pt x="334" y="1596"/>
                  </a:cubicBezTo>
                  <a:lnTo>
                    <a:pt x="4525" y="1596"/>
                  </a:lnTo>
                  <a:cubicBezTo>
                    <a:pt x="4692" y="1596"/>
                    <a:pt x="4858" y="1429"/>
                    <a:pt x="4858" y="1262"/>
                  </a:cubicBezTo>
                  <a:cubicBezTo>
                    <a:pt x="4858" y="1072"/>
                    <a:pt x="4692" y="905"/>
                    <a:pt x="4525" y="905"/>
                  </a:cubicBezTo>
                  <a:lnTo>
                    <a:pt x="3453" y="905"/>
                  </a:lnTo>
                  <a:lnTo>
                    <a:pt x="3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1"/>
            <p:cNvSpPr/>
            <p:nvPr/>
          </p:nvSpPr>
          <p:spPr>
            <a:xfrm>
              <a:off x="7547949" y="2761477"/>
              <a:ext cx="417348" cy="284491"/>
            </a:xfrm>
            <a:custGeom>
              <a:rect b="b" l="l" r="r" t="t"/>
              <a:pathLst>
                <a:path extrusionOk="0" h="7955" w="11670">
                  <a:moveTo>
                    <a:pt x="6800" y="3150"/>
                  </a:moveTo>
                  <a:cubicBezTo>
                    <a:pt x="6889" y="3150"/>
                    <a:pt x="6978" y="3180"/>
                    <a:pt x="7050" y="3239"/>
                  </a:cubicBezTo>
                  <a:cubicBezTo>
                    <a:pt x="7169" y="3382"/>
                    <a:pt x="7169" y="3597"/>
                    <a:pt x="7050" y="3740"/>
                  </a:cubicBezTo>
                  <a:lnTo>
                    <a:pt x="6764" y="4002"/>
                  </a:lnTo>
                  <a:cubicBezTo>
                    <a:pt x="6812" y="4144"/>
                    <a:pt x="6859" y="4287"/>
                    <a:pt x="6859" y="4454"/>
                  </a:cubicBezTo>
                  <a:cubicBezTo>
                    <a:pt x="6859" y="5026"/>
                    <a:pt x="6407" y="5478"/>
                    <a:pt x="5835" y="5478"/>
                  </a:cubicBezTo>
                  <a:cubicBezTo>
                    <a:pt x="5264" y="5478"/>
                    <a:pt x="4811" y="5026"/>
                    <a:pt x="4811" y="4454"/>
                  </a:cubicBezTo>
                  <a:cubicBezTo>
                    <a:pt x="4811" y="3882"/>
                    <a:pt x="5264" y="3430"/>
                    <a:pt x="5835" y="3430"/>
                  </a:cubicBezTo>
                  <a:cubicBezTo>
                    <a:pt x="6002" y="3430"/>
                    <a:pt x="6145" y="3454"/>
                    <a:pt x="6288" y="3525"/>
                  </a:cubicBezTo>
                  <a:lnTo>
                    <a:pt x="6550" y="3239"/>
                  </a:lnTo>
                  <a:cubicBezTo>
                    <a:pt x="6621" y="3180"/>
                    <a:pt x="6710" y="3150"/>
                    <a:pt x="6800" y="3150"/>
                  </a:cubicBezTo>
                  <a:close/>
                  <a:moveTo>
                    <a:pt x="5835" y="918"/>
                  </a:moveTo>
                  <a:cubicBezTo>
                    <a:pt x="6740" y="918"/>
                    <a:pt x="7645" y="1263"/>
                    <a:pt x="8336" y="1953"/>
                  </a:cubicBezTo>
                  <a:cubicBezTo>
                    <a:pt x="9717" y="3335"/>
                    <a:pt x="9717" y="5573"/>
                    <a:pt x="8336" y="6955"/>
                  </a:cubicBezTo>
                  <a:cubicBezTo>
                    <a:pt x="8264" y="7026"/>
                    <a:pt x="8175" y="7062"/>
                    <a:pt x="8089" y="7062"/>
                  </a:cubicBezTo>
                  <a:cubicBezTo>
                    <a:pt x="8002" y="7062"/>
                    <a:pt x="7919" y="7026"/>
                    <a:pt x="7859" y="6955"/>
                  </a:cubicBezTo>
                  <a:lnTo>
                    <a:pt x="7312" y="6431"/>
                  </a:lnTo>
                  <a:cubicBezTo>
                    <a:pt x="7193" y="6288"/>
                    <a:pt x="7193" y="6073"/>
                    <a:pt x="7312" y="5930"/>
                  </a:cubicBezTo>
                  <a:cubicBezTo>
                    <a:pt x="7383" y="5871"/>
                    <a:pt x="7472" y="5841"/>
                    <a:pt x="7562" y="5841"/>
                  </a:cubicBezTo>
                  <a:cubicBezTo>
                    <a:pt x="7651" y="5841"/>
                    <a:pt x="7740" y="5871"/>
                    <a:pt x="7812" y="5930"/>
                  </a:cubicBezTo>
                  <a:lnTo>
                    <a:pt x="8074" y="6216"/>
                  </a:lnTo>
                  <a:cubicBezTo>
                    <a:pt x="8407" y="5811"/>
                    <a:pt x="8621" y="5311"/>
                    <a:pt x="8669" y="4787"/>
                  </a:cubicBezTo>
                  <a:lnTo>
                    <a:pt x="8169" y="4787"/>
                  </a:lnTo>
                  <a:cubicBezTo>
                    <a:pt x="7978" y="4787"/>
                    <a:pt x="7836" y="4645"/>
                    <a:pt x="7836" y="4454"/>
                  </a:cubicBezTo>
                  <a:cubicBezTo>
                    <a:pt x="7836" y="4263"/>
                    <a:pt x="7978" y="4121"/>
                    <a:pt x="8169" y="4121"/>
                  </a:cubicBezTo>
                  <a:lnTo>
                    <a:pt x="8669" y="4121"/>
                  </a:lnTo>
                  <a:cubicBezTo>
                    <a:pt x="8621" y="3597"/>
                    <a:pt x="8407" y="3097"/>
                    <a:pt x="8074" y="2692"/>
                  </a:cubicBezTo>
                  <a:lnTo>
                    <a:pt x="7812" y="2978"/>
                  </a:lnTo>
                  <a:cubicBezTo>
                    <a:pt x="7740" y="3037"/>
                    <a:pt x="7651" y="3067"/>
                    <a:pt x="7562" y="3067"/>
                  </a:cubicBezTo>
                  <a:cubicBezTo>
                    <a:pt x="7472" y="3067"/>
                    <a:pt x="7383" y="3037"/>
                    <a:pt x="7312" y="2978"/>
                  </a:cubicBezTo>
                  <a:cubicBezTo>
                    <a:pt x="7193" y="2835"/>
                    <a:pt x="7193" y="2620"/>
                    <a:pt x="7312" y="2477"/>
                  </a:cubicBezTo>
                  <a:lnTo>
                    <a:pt x="7597" y="2215"/>
                  </a:lnTo>
                  <a:cubicBezTo>
                    <a:pt x="7193" y="1882"/>
                    <a:pt x="6693" y="1668"/>
                    <a:pt x="6169" y="1620"/>
                  </a:cubicBezTo>
                  <a:lnTo>
                    <a:pt x="6169" y="2120"/>
                  </a:lnTo>
                  <a:cubicBezTo>
                    <a:pt x="6169" y="2311"/>
                    <a:pt x="6026" y="2454"/>
                    <a:pt x="5835" y="2454"/>
                  </a:cubicBezTo>
                  <a:cubicBezTo>
                    <a:pt x="5645" y="2454"/>
                    <a:pt x="5502" y="2311"/>
                    <a:pt x="5502" y="2120"/>
                  </a:cubicBezTo>
                  <a:lnTo>
                    <a:pt x="5502" y="1620"/>
                  </a:lnTo>
                  <a:cubicBezTo>
                    <a:pt x="4978" y="1668"/>
                    <a:pt x="4478" y="1882"/>
                    <a:pt x="4073" y="2215"/>
                  </a:cubicBezTo>
                  <a:lnTo>
                    <a:pt x="4359" y="2477"/>
                  </a:lnTo>
                  <a:cubicBezTo>
                    <a:pt x="4478" y="2620"/>
                    <a:pt x="4478" y="2835"/>
                    <a:pt x="4359" y="2978"/>
                  </a:cubicBezTo>
                  <a:cubicBezTo>
                    <a:pt x="4287" y="3037"/>
                    <a:pt x="4198" y="3067"/>
                    <a:pt x="4109" y="3067"/>
                  </a:cubicBezTo>
                  <a:cubicBezTo>
                    <a:pt x="4019" y="3067"/>
                    <a:pt x="3930" y="3037"/>
                    <a:pt x="3859" y="2978"/>
                  </a:cubicBezTo>
                  <a:lnTo>
                    <a:pt x="3597" y="2692"/>
                  </a:lnTo>
                  <a:cubicBezTo>
                    <a:pt x="3263" y="3097"/>
                    <a:pt x="3049" y="3597"/>
                    <a:pt x="3001" y="4121"/>
                  </a:cubicBezTo>
                  <a:lnTo>
                    <a:pt x="3501" y="4121"/>
                  </a:lnTo>
                  <a:cubicBezTo>
                    <a:pt x="3692" y="4121"/>
                    <a:pt x="3835" y="4263"/>
                    <a:pt x="3835" y="4454"/>
                  </a:cubicBezTo>
                  <a:cubicBezTo>
                    <a:pt x="3835" y="4645"/>
                    <a:pt x="3692" y="4787"/>
                    <a:pt x="3501" y="4787"/>
                  </a:cubicBezTo>
                  <a:lnTo>
                    <a:pt x="3001" y="4787"/>
                  </a:lnTo>
                  <a:cubicBezTo>
                    <a:pt x="3049" y="5311"/>
                    <a:pt x="3263" y="5811"/>
                    <a:pt x="3597" y="6216"/>
                  </a:cubicBezTo>
                  <a:lnTo>
                    <a:pt x="3859" y="5930"/>
                  </a:lnTo>
                  <a:cubicBezTo>
                    <a:pt x="3930" y="5871"/>
                    <a:pt x="4019" y="5841"/>
                    <a:pt x="4109" y="5841"/>
                  </a:cubicBezTo>
                  <a:cubicBezTo>
                    <a:pt x="4198" y="5841"/>
                    <a:pt x="4287" y="5871"/>
                    <a:pt x="4359" y="5930"/>
                  </a:cubicBezTo>
                  <a:cubicBezTo>
                    <a:pt x="4478" y="6073"/>
                    <a:pt x="4478" y="6288"/>
                    <a:pt x="4359" y="6431"/>
                  </a:cubicBezTo>
                  <a:lnTo>
                    <a:pt x="3811" y="6955"/>
                  </a:lnTo>
                  <a:cubicBezTo>
                    <a:pt x="3751" y="7026"/>
                    <a:pt x="3662" y="7062"/>
                    <a:pt x="3573" y="7062"/>
                  </a:cubicBezTo>
                  <a:cubicBezTo>
                    <a:pt x="3484" y="7062"/>
                    <a:pt x="3394" y="7026"/>
                    <a:pt x="3335" y="6955"/>
                  </a:cubicBezTo>
                  <a:cubicBezTo>
                    <a:pt x="1953" y="5573"/>
                    <a:pt x="1953" y="3335"/>
                    <a:pt x="3335" y="1953"/>
                  </a:cubicBezTo>
                  <a:cubicBezTo>
                    <a:pt x="4025" y="1263"/>
                    <a:pt x="4930" y="918"/>
                    <a:pt x="5835" y="918"/>
                  </a:cubicBezTo>
                  <a:close/>
                  <a:moveTo>
                    <a:pt x="358" y="1"/>
                  </a:moveTo>
                  <a:cubicBezTo>
                    <a:pt x="167" y="1"/>
                    <a:pt x="1" y="167"/>
                    <a:pt x="1" y="334"/>
                  </a:cubicBezTo>
                  <a:lnTo>
                    <a:pt x="1" y="7621"/>
                  </a:lnTo>
                  <a:cubicBezTo>
                    <a:pt x="1" y="7812"/>
                    <a:pt x="167" y="7955"/>
                    <a:pt x="358" y="7955"/>
                  </a:cubicBezTo>
                  <a:lnTo>
                    <a:pt x="11313" y="7955"/>
                  </a:lnTo>
                  <a:cubicBezTo>
                    <a:pt x="11503" y="7955"/>
                    <a:pt x="11670" y="7812"/>
                    <a:pt x="11670" y="7621"/>
                  </a:cubicBezTo>
                  <a:lnTo>
                    <a:pt x="11670" y="334"/>
                  </a:lnTo>
                  <a:cubicBezTo>
                    <a:pt x="11670" y="167"/>
                    <a:pt x="11503" y="1"/>
                    <a:pt x="11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71"/>
          <p:cNvGrpSpPr/>
          <p:nvPr/>
        </p:nvGrpSpPr>
        <p:grpSpPr>
          <a:xfrm>
            <a:off x="6868295" y="2735942"/>
            <a:ext cx="392672" cy="417351"/>
            <a:chOff x="6868295" y="2735942"/>
            <a:chExt cx="392672" cy="417351"/>
          </a:xfrm>
        </p:grpSpPr>
        <p:sp>
          <p:nvSpPr>
            <p:cNvPr id="4683" name="Google Shape;4683;p71"/>
            <p:cNvSpPr/>
            <p:nvPr/>
          </p:nvSpPr>
          <p:spPr>
            <a:xfrm>
              <a:off x="6938141" y="2915654"/>
              <a:ext cx="74136" cy="160144"/>
            </a:xfrm>
            <a:custGeom>
              <a:rect b="b" l="l" r="r" t="t"/>
              <a:pathLst>
                <a:path extrusionOk="0" h="4478" w="2073">
                  <a:moveTo>
                    <a:pt x="691" y="0"/>
                  </a:moveTo>
                  <a:lnTo>
                    <a:pt x="691" y="2524"/>
                  </a:lnTo>
                  <a:cubicBezTo>
                    <a:pt x="691" y="2905"/>
                    <a:pt x="382" y="3215"/>
                    <a:pt x="24" y="3215"/>
                  </a:cubicBezTo>
                  <a:lnTo>
                    <a:pt x="0" y="3215"/>
                  </a:lnTo>
                  <a:lnTo>
                    <a:pt x="1048" y="4477"/>
                  </a:lnTo>
                  <a:lnTo>
                    <a:pt x="2072" y="3215"/>
                  </a:lnTo>
                  <a:cubicBezTo>
                    <a:pt x="1882" y="3215"/>
                    <a:pt x="1715" y="3144"/>
                    <a:pt x="1572" y="3001"/>
                  </a:cubicBezTo>
                  <a:cubicBezTo>
                    <a:pt x="1453" y="2882"/>
                    <a:pt x="1382" y="2715"/>
                    <a:pt x="1382" y="2524"/>
                  </a:cubicBezTo>
                  <a:lnTo>
                    <a:pt x="1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1"/>
            <p:cNvSpPr/>
            <p:nvPr/>
          </p:nvSpPr>
          <p:spPr>
            <a:xfrm>
              <a:off x="7116996" y="2923308"/>
              <a:ext cx="74136" cy="160144"/>
            </a:xfrm>
            <a:custGeom>
              <a:rect b="b" l="l" r="r" t="t"/>
              <a:pathLst>
                <a:path extrusionOk="0" h="4478" w="2073">
                  <a:moveTo>
                    <a:pt x="1025" y="0"/>
                  </a:moveTo>
                  <a:lnTo>
                    <a:pt x="1" y="1263"/>
                  </a:lnTo>
                  <a:cubicBezTo>
                    <a:pt x="191" y="1263"/>
                    <a:pt x="358" y="1334"/>
                    <a:pt x="501" y="1477"/>
                  </a:cubicBezTo>
                  <a:cubicBezTo>
                    <a:pt x="620" y="1596"/>
                    <a:pt x="691" y="1763"/>
                    <a:pt x="691" y="1953"/>
                  </a:cubicBezTo>
                  <a:lnTo>
                    <a:pt x="691" y="4478"/>
                  </a:lnTo>
                  <a:lnTo>
                    <a:pt x="1382" y="4478"/>
                  </a:lnTo>
                  <a:lnTo>
                    <a:pt x="1382" y="1953"/>
                  </a:lnTo>
                  <a:cubicBezTo>
                    <a:pt x="1382" y="1572"/>
                    <a:pt x="1691" y="1263"/>
                    <a:pt x="2049" y="1263"/>
                  </a:cubicBezTo>
                  <a:lnTo>
                    <a:pt x="2072" y="1263"/>
                  </a:lnTo>
                  <a:lnTo>
                    <a:pt x="10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1"/>
            <p:cNvSpPr/>
            <p:nvPr/>
          </p:nvSpPr>
          <p:spPr>
            <a:xfrm>
              <a:off x="6868295" y="2826209"/>
              <a:ext cx="392672" cy="327084"/>
            </a:xfrm>
            <a:custGeom>
              <a:rect b="b" l="l" r="r" t="t"/>
              <a:pathLst>
                <a:path extrusionOk="0" h="9146" w="10980">
                  <a:moveTo>
                    <a:pt x="3668" y="1810"/>
                  </a:moveTo>
                  <a:cubicBezTo>
                    <a:pt x="3859" y="1810"/>
                    <a:pt x="4025" y="1977"/>
                    <a:pt x="4025" y="2168"/>
                  </a:cubicBezTo>
                  <a:lnTo>
                    <a:pt x="4025" y="5025"/>
                  </a:lnTo>
                  <a:lnTo>
                    <a:pt x="4740" y="5025"/>
                  </a:lnTo>
                  <a:cubicBezTo>
                    <a:pt x="5026" y="5025"/>
                    <a:pt x="5192" y="5359"/>
                    <a:pt x="5002" y="5573"/>
                  </a:cubicBezTo>
                  <a:lnTo>
                    <a:pt x="3263" y="7740"/>
                  </a:lnTo>
                  <a:cubicBezTo>
                    <a:pt x="3192" y="7824"/>
                    <a:pt x="3091" y="7865"/>
                    <a:pt x="2989" y="7865"/>
                  </a:cubicBezTo>
                  <a:cubicBezTo>
                    <a:pt x="2888" y="7865"/>
                    <a:pt x="2787" y="7824"/>
                    <a:pt x="2716" y="7740"/>
                  </a:cubicBezTo>
                  <a:lnTo>
                    <a:pt x="977" y="5573"/>
                  </a:lnTo>
                  <a:cubicBezTo>
                    <a:pt x="810" y="5359"/>
                    <a:pt x="953" y="5025"/>
                    <a:pt x="1239" y="5025"/>
                  </a:cubicBezTo>
                  <a:lnTo>
                    <a:pt x="1977" y="5025"/>
                  </a:lnTo>
                  <a:lnTo>
                    <a:pt x="1977" y="2168"/>
                  </a:lnTo>
                  <a:cubicBezTo>
                    <a:pt x="1977" y="1977"/>
                    <a:pt x="2120" y="1810"/>
                    <a:pt x="2311" y="1810"/>
                  </a:cubicBezTo>
                  <a:close/>
                  <a:moveTo>
                    <a:pt x="7990" y="1828"/>
                  </a:moveTo>
                  <a:cubicBezTo>
                    <a:pt x="8092" y="1828"/>
                    <a:pt x="8193" y="1870"/>
                    <a:pt x="8264" y="1953"/>
                  </a:cubicBezTo>
                  <a:lnTo>
                    <a:pt x="10003" y="4120"/>
                  </a:lnTo>
                  <a:cubicBezTo>
                    <a:pt x="10169" y="4335"/>
                    <a:pt x="10027" y="4668"/>
                    <a:pt x="9741" y="4668"/>
                  </a:cubicBezTo>
                  <a:lnTo>
                    <a:pt x="9003" y="4668"/>
                  </a:lnTo>
                  <a:lnTo>
                    <a:pt x="9003" y="7526"/>
                  </a:lnTo>
                  <a:cubicBezTo>
                    <a:pt x="9003" y="7716"/>
                    <a:pt x="8860" y="7883"/>
                    <a:pt x="8669" y="7883"/>
                  </a:cubicBezTo>
                  <a:lnTo>
                    <a:pt x="7312" y="7883"/>
                  </a:lnTo>
                  <a:cubicBezTo>
                    <a:pt x="7121" y="7883"/>
                    <a:pt x="6955" y="7716"/>
                    <a:pt x="6955" y="7526"/>
                  </a:cubicBezTo>
                  <a:lnTo>
                    <a:pt x="6955" y="4668"/>
                  </a:lnTo>
                  <a:lnTo>
                    <a:pt x="6240" y="4668"/>
                  </a:lnTo>
                  <a:cubicBezTo>
                    <a:pt x="5954" y="4668"/>
                    <a:pt x="5788" y="4335"/>
                    <a:pt x="5978" y="4120"/>
                  </a:cubicBezTo>
                  <a:lnTo>
                    <a:pt x="7717" y="1953"/>
                  </a:lnTo>
                  <a:cubicBezTo>
                    <a:pt x="7788" y="1870"/>
                    <a:pt x="7889" y="1828"/>
                    <a:pt x="7990" y="1828"/>
                  </a:cubicBezTo>
                  <a:close/>
                  <a:moveTo>
                    <a:pt x="6359" y="1"/>
                  </a:moveTo>
                  <a:cubicBezTo>
                    <a:pt x="6169" y="1"/>
                    <a:pt x="5978" y="48"/>
                    <a:pt x="5835" y="167"/>
                  </a:cubicBezTo>
                  <a:lnTo>
                    <a:pt x="5383" y="525"/>
                  </a:lnTo>
                  <a:cubicBezTo>
                    <a:pt x="5097" y="763"/>
                    <a:pt x="4716" y="906"/>
                    <a:pt x="4335" y="906"/>
                  </a:cubicBezTo>
                  <a:lnTo>
                    <a:pt x="1" y="906"/>
                  </a:lnTo>
                  <a:lnTo>
                    <a:pt x="1" y="8788"/>
                  </a:lnTo>
                  <a:cubicBezTo>
                    <a:pt x="1" y="8979"/>
                    <a:pt x="144" y="9145"/>
                    <a:pt x="334" y="9145"/>
                  </a:cubicBezTo>
                  <a:lnTo>
                    <a:pt x="10646" y="9145"/>
                  </a:lnTo>
                  <a:cubicBezTo>
                    <a:pt x="10836" y="9145"/>
                    <a:pt x="10979" y="8979"/>
                    <a:pt x="10979" y="8788"/>
                  </a:cubicBezTo>
                  <a:lnTo>
                    <a:pt x="109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1"/>
            <p:cNvSpPr/>
            <p:nvPr/>
          </p:nvSpPr>
          <p:spPr>
            <a:xfrm>
              <a:off x="6868295" y="2735942"/>
              <a:ext cx="392672" cy="97953"/>
            </a:xfrm>
            <a:custGeom>
              <a:rect b="b" l="l" r="r" t="t"/>
              <a:pathLst>
                <a:path extrusionOk="0" h="2739" w="10980">
                  <a:moveTo>
                    <a:pt x="1382" y="1024"/>
                  </a:moveTo>
                  <a:cubicBezTo>
                    <a:pt x="1572" y="1024"/>
                    <a:pt x="1715" y="1191"/>
                    <a:pt x="1715" y="1382"/>
                  </a:cubicBezTo>
                  <a:cubicBezTo>
                    <a:pt x="1715" y="1572"/>
                    <a:pt x="1572" y="1715"/>
                    <a:pt x="1382" y="1715"/>
                  </a:cubicBezTo>
                  <a:cubicBezTo>
                    <a:pt x="1191" y="1715"/>
                    <a:pt x="1049" y="1572"/>
                    <a:pt x="1049" y="1382"/>
                  </a:cubicBezTo>
                  <a:cubicBezTo>
                    <a:pt x="1049" y="1191"/>
                    <a:pt x="1191" y="1024"/>
                    <a:pt x="1382" y="1024"/>
                  </a:cubicBezTo>
                  <a:close/>
                  <a:moveTo>
                    <a:pt x="2739" y="1024"/>
                  </a:moveTo>
                  <a:cubicBezTo>
                    <a:pt x="2930" y="1024"/>
                    <a:pt x="3073" y="1191"/>
                    <a:pt x="3073" y="1382"/>
                  </a:cubicBezTo>
                  <a:cubicBezTo>
                    <a:pt x="3097" y="1572"/>
                    <a:pt x="2930" y="1715"/>
                    <a:pt x="2739" y="1715"/>
                  </a:cubicBezTo>
                  <a:cubicBezTo>
                    <a:pt x="2549" y="1715"/>
                    <a:pt x="2406" y="1572"/>
                    <a:pt x="2406" y="1382"/>
                  </a:cubicBezTo>
                  <a:cubicBezTo>
                    <a:pt x="2406" y="1191"/>
                    <a:pt x="2549" y="1024"/>
                    <a:pt x="2739" y="1024"/>
                  </a:cubicBezTo>
                  <a:close/>
                  <a:moveTo>
                    <a:pt x="4097" y="1024"/>
                  </a:moveTo>
                  <a:cubicBezTo>
                    <a:pt x="4287" y="1024"/>
                    <a:pt x="4454" y="1191"/>
                    <a:pt x="4454" y="1382"/>
                  </a:cubicBezTo>
                  <a:cubicBezTo>
                    <a:pt x="4454" y="1572"/>
                    <a:pt x="4287" y="1715"/>
                    <a:pt x="4097" y="1715"/>
                  </a:cubicBezTo>
                  <a:cubicBezTo>
                    <a:pt x="3930" y="1715"/>
                    <a:pt x="3763" y="1572"/>
                    <a:pt x="3763" y="1382"/>
                  </a:cubicBezTo>
                  <a:cubicBezTo>
                    <a:pt x="3763" y="1191"/>
                    <a:pt x="3930" y="1024"/>
                    <a:pt x="4097" y="1024"/>
                  </a:cubicBezTo>
                  <a:close/>
                  <a:moveTo>
                    <a:pt x="334" y="0"/>
                  </a:moveTo>
                  <a:cubicBezTo>
                    <a:pt x="144" y="0"/>
                    <a:pt x="1" y="167"/>
                    <a:pt x="1" y="357"/>
                  </a:cubicBezTo>
                  <a:lnTo>
                    <a:pt x="1" y="2739"/>
                  </a:lnTo>
                  <a:lnTo>
                    <a:pt x="4335" y="2739"/>
                  </a:lnTo>
                  <a:cubicBezTo>
                    <a:pt x="4573" y="2739"/>
                    <a:pt x="4787" y="2667"/>
                    <a:pt x="4978" y="2525"/>
                  </a:cubicBezTo>
                  <a:lnTo>
                    <a:pt x="5407" y="2167"/>
                  </a:lnTo>
                  <a:cubicBezTo>
                    <a:pt x="5669" y="1953"/>
                    <a:pt x="6026" y="1834"/>
                    <a:pt x="6359" y="1834"/>
                  </a:cubicBezTo>
                  <a:lnTo>
                    <a:pt x="10979" y="1834"/>
                  </a:lnTo>
                  <a:lnTo>
                    <a:pt x="10979" y="357"/>
                  </a:lnTo>
                  <a:cubicBezTo>
                    <a:pt x="10979" y="167"/>
                    <a:pt x="10836" y="0"/>
                    <a:pt x="106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7" name="Google Shape;4687;p71"/>
          <p:cNvGrpSpPr/>
          <p:nvPr/>
        </p:nvGrpSpPr>
        <p:grpSpPr>
          <a:xfrm>
            <a:off x="6142648" y="2735942"/>
            <a:ext cx="417348" cy="417360"/>
            <a:chOff x="6142648" y="2735942"/>
            <a:chExt cx="417348" cy="417360"/>
          </a:xfrm>
        </p:grpSpPr>
        <p:sp>
          <p:nvSpPr>
            <p:cNvPr id="4688" name="Google Shape;4688;p71"/>
            <p:cNvSpPr/>
            <p:nvPr/>
          </p:nvSpPr>
          <p:spPr>
            <a:xfrm>
              <a:off x="6175873" y="3083422"/>
              <a:ext cx="359449" cy="69880"/>
            </a:xfrm>
            <a:custGeom>
              <a:rect b="b" l="l" r="r" t="t"/>
              <a:pathLst>
                <a:path extrusionOk="0" h="1954" w="10051">
                  <a:moveTo>
                    <a:pt x="358" y="1"/>
                  </a:moveTo>
                  <a:cubicBezTo>
                    <a:pt x="167" y="1"/>
                    <a:pt x="1" y="167"/>
                    <a:pt x="1" y="358"/>
                  </a:cubicBezTo>
                  <a:lnTo>
                    <a:pt x="1" y="1596"/>
                  </a:lnTo>
                  <a:cubicBezTo>
                    <a:pt x="1" y="1787"/>
                    <a:pt x="167" y="1953"/>
                    <a:pt x="358" y="1953"/>
                  </a:cubicBezTo>
                  <a:lnTo>
                    <a:pt x="9717" y="1953"/>
                  </a:lnTo>
                  <a:cubicBezTo>
                    <a:pt x="9907" y="1953"/>
                    <a:pt x="10050" y="1787"/>
                    <a:pt x="10050" y="1596"/>
                  </a:cubicBezTo>
                  <a:lnTo>
                    <a:pt x="10050" y="358"/>
                  </a:lnTo>
                  <a:cubicBezTo>
                    <a:pt x="10050" y="167"/>
                    <a:pt x="9907" y="1"/>
                    <a:pt x="9717" y="1"/>
                  </a:cubicBezTo>
                  <a:cubicBezTo>
                    <a:pt x="9526" y="1"/>
                    <a:pt x="9383" y="167"/>
                    <a:pt x="9383" y="358"/>
                  </a:cubicBezTo>
                  <a:lnTo>
                    <a:pt x="9383" y="1263"/>
                  </a:lnTo>
                  <a:lnTo>
                    <a:pt x="691" y="1263"/>
                  </a:lnTo>
                  <a:lnTo>
                    <a:pt x="691" y="358"/>
                  </a:lnTo>
                  <a:cubicBezTo>
                    <a:pt x="691" y="167"/>
                    <a:pt x="548"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1"/>
            <p:cNvSpPr/>
            <p:nvPr/>
          </p:nvSpPr>
          <p:spPr>
            <a:xfrm>
              <a:off x="6253373" y="2830465"/>
              <a:ext cx="205277" cy="298116"/>
            </a:xfrm>
            <a:custGeom>
              <a:rect b="b" l="l" r="r" t="t"/>
              <a:pathLst>
                <a:path extrusionOk="0" h="8336" w="5740">
                  <a:moveTo>
                    <a:pt x="1906" y="1"/>
                  </a:moveTo>
                  <a:cubicBezTo>
                    <a:pt x="1715" y="1"/>
                    <a:pt x="1549" y="144"/>
                    <a:pt x="1549" y="334"/>
                  </a:cubicBezTo>
                  <a:lnTo>
                    <a:pt x="1549" y="4811"/>
                  </a:lnTo>
                  <a:lnTo>
                    <a:pt x="453" y="4811"/>
                  </a:lnTo>
                  <a:cubicBezTo>
                    <a:pt x="167" y="4811"/>
                    <a:pt x="1" y="5121"/>
                    <a:pt x="167" y="5335"/>
                  </a:cubicBezTo>
                  <a:lnTo>
                    <a:pt x="2596" y="8193"/>
                  </a:lnTo>
                  <a:cubicBezTo>
                    <a:pt x="2656" y="8288"/>
                    <a:pt x="2763" y="8336"/>
                    <a:pt x="2870" y="8336"/>
                  </a:cubicBezTo>
                  <a:cubicBezTo>
                    <a:pt x="2977" y="8336"/>
                    <a:pt x="3085" y="8288"/>
                    <a:pt x="3144" y="8193"/>
                  </a:cubicBezTo>
                  <a:lnTo>
                    <a:pt x="5573" y="5335"/>
                  </a:lnTo>
                  <a:cubicBezTo>
                    <a:pt x="5740" y="5121"/>
                    <a:pt x="5573" y="4811"/>
                    <a:pt x="5287" y="4811"/>
                  </a:cubicBezTo>
                  <a:lnTo>
                    <a:pt x="4192" y="4811"/>
                  </a:lnTo>
                  <a:lnTo>
                    <a:pt x="4192" y="334"/>
                  </a:lnTo>
                  <a:cubicBezTo>
                    <a:pt x="4192" y="144"/>
                    <a:pt x="4025" y="1"/>
                    <a:pt x="38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1"/>
            <p:cNvSpPr/>
            <p:nvPr/>
          </p:nvSpPr>
          <p:spPr>
            <a:xfrm>
              <a:off x="6142648" y="2735942"/>
              <a:ext cx="417348" cy="241898"/>
            </a:xfrm>
            <a:custGeom>
              <a:rect b="b" l="l" r="r" t="t"/>
              <a:pathLst>
                <a:path extrusionOk="0" h="6764" w="11670">
                  <a:moveTo>
                    <a:pt x="5835" y="0"/>
                  </a:moveTo>
                  <a:cubicBezTo>
                    <a:pt x="5526" y="0"/>
                    <a:pt x="5240" y="72"/>
                    <a:pt x="4978" y="167"/>
                  </a:cubicBezTo>
                  <a:cubicBezTo>
                    <a:pt x="4383" y="405"/>
                    <a:pt x="3883" y="858"/>
                    <a:pt x="3621" y="1453"/>
                  </a:cubicBezTo>
                  <a:cubicBezTo>
                    <a:pt x="3406" y="1358"/>
                    <a:pt x="3168" y="1310"/>
                    <a:pt x="2930" y="1310"/>
                  </a:cubicBezTo>
                  <a:cubicBezTo>
                    <a:pt x="2501" y="1310"/>
                    <a:pt x="2144" y="1453"/>
                    <a:pt x="1858" y="1715"/>
                  </a:cubicBezTo>
                  <a:cubicBezTo>
                    <a:pt x="1715" y="1834"/>
                    <a:pt x="1596" y="1977"/>
                    <a:pt x="1501" y="2144"/>
                  </a:cubicBezTo>
                  <a:cubicBezTo>
                    <a:pt x="1358" y="2406"/>
                    <a:pt x="1287" y="2715"/>
                    <a:pt x="1311" y="3025"/>
                  </a:cubicBezTo>
                  <a:cubicBezTo>
                    <a:pt x="620" y="3263"/>
                    <a:pt x="120" y="3882"/>
                    <a:pt x="25" y="4620"/>
                  </a:cubicBezTo>
                  <a:cubicBezTo>
                    <a:pt x="25" y="4692"/>
                    <a:pt x="1" y="4763"/>
                    <a:pt x="1" y="4858"/>
                  </a:cubicBezTo>
                  <a:cubicBezTo>
                    <a:pt x="1" y="5906"/>
                    <a:pt x="882" y="6764"/>
                    <a:pt x="1930" y="6764"/>
                  </a:cubicBezTo>
                  <a:lnTo>
                    <a:pt x="3978" y="6764"/>
                  </a:lnTo>
                  <a:lnTo>
                    <a:pt x="3978" y="2977"/>
                  </a:lnTo>
                  <a:cubicBezTo>
                    <a:pt x="3978" y="2406"/>
                    <a:pt x="4430" y="1953"/>
                    <a:pt x="5002" y="1953"/>
                  </a:cubicBezTo>
                  <a:lnTo>
                    <a:pt x="6931" y="1953"/>
                  </a:lnTo>
                  <a:cubicBezTo>
                    <a:pt x="7217" y="1953"/>
                    <a:pt x="7478" y="2072"/>
                    <a:pt x="7669" y="2263"/>
                  </a:cubicBezTo>
                  <a:cubicBezTo>
                    <a:pt x="7860" y="2453"/>
                    <a:pt x="7955" y="2715"/>
                    <a:pt x="7955" y="2977"/>
                  </a:cubicBezTo>
                  <a:lnTo>
                    <a:pt x="7955" y="6764"/>
                  </a:lnTo>
                  <a:lnTo>
                    <a:pt x="9741" y="6764"/>
                  </a:lnTo>
                  <a:cubicBezTo>
                    <a:pt x="10789" y="6764"/>
                    <a:pt x="11670" y="5906"/>
                    <a:pt x="11670" y="4858"/>
                  </a:cubicBezTo>
                  <a:cubicBezTo>
                    <a:pt x="11670" y="4763"/>
                    <a:pt x="11646" y="4692"/>
                    <a:pt x="11646" y="4620"/>
                  </a:cubicBezTo>
                  <a:cubicBezTo>
                    <a:pt x="11551" y="3882"/>
                    <a:pt x="11051" y="3263"/>
                    <a:pt x="10360" y="3025"/>
                  </a:cubicBezTo>
                  <a:cubicBezTo>
                    <a:pt x="10384" y="2715"/>
                    <a:pt x="10312" y="2406"/>
                    <a:pt x="10170" y="2144"/>
                  </a:cubicBezTo>
                  <a:cubicBezTo>
                    <a:pt x="9908" y="1643"/>
                    <a:pt x="9360" y="1310"/>
                    <a:pt x="8741" y="1310"/>
                  </a:cubicBezTo>
                  <a:cubicBezTo>
                    <a:pt x="8503" y="1310"/>
                    <a:pt x="8264" y="1358"/>
                    <a:pt x="8050" y="1453"/>
                  </a:cubicBezTo>
                  <a:cubicBezTo>
                    <a:pt x="7955" y="1262"/>
                    <a:pt x="7860" y="1072"/>
                    <a:pt x="7717" y="905"/>
                  </a:cubicBezTo>
                  <a:cubicBezTo>
                    <a:pt x="7288" y="357"/>
                    <a:pt x="6597" y="0"/>
                    <a:pt x="58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71"/>
          <p:cNvGrpSpPr/>
          <p:nvPr/>
        </p:nvGrpSpPr>
        <p:grpSpPr>
          <a:xfrm>
            <a:off x="5439998" y="2736800"/>
            <a:ext cx="417348" cy="416492"/>
            <a:chOff x="5439998" y="2736800"/>
            <a:chExt cx="417348" cy="416492"/>
          </a:xfrm>
        </p:grpSpPr>
        <p:sp>
          <p:nvSpPr>
            <p:cNvPr id="4692" name="Google Shape;4692;p71"/>
            <p:cNvSpPr/>
            <p:nvPr/>
          </p:nvSpPr>
          <p:spPr>
            <a:xfrm>
              <a:off x="5439998" y="2736800"/>
              <a:ext cx="123524" cy="23854"/>
            </a:xfrm>
            <a:custGeom>
              <a:rect b="b" l="l" r="r" t="t"/>
              <a:pathLst>
                <a:path extrusionOk="0" h="667" w="3454">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1"/>
            <p:cNvSpPr/>
            <p:nvPr/>
          </p:nvSpPr>
          <p:spPr>
            <a:xfrm>
              <a:off x="5628222" y="2955674"/>
              <a:ext cx="123524" cy="24712"/>
            </a:xfrm>
            <a:custGeom>
              <a:rect b="b" l="l" r="r" t="t"/>
              <a:pathLst>
                <a:path extrusionOk="0" h="691" w="3454">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1"/>
            <p:cNvSpPr/>
            <p:nvPr/>
          </p:nvSpPr>
          <p:spPr>
            <a:xfrm>
              <a:off x="5439998" y="2785331"/>
              <a:ext cx="417348" cy="367960"/>
            </a:xfrm>
            <a:custGeom>
              <a:rect b="b" l="l" r="r" t="t"/>
              <a:pathLst>
                <a:path extrusionOk="0" h="10289" w="11670">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5" name="Google Shape;4695;p71"/>
          <p:cNvGrpSpPr/>
          <p:nvPr/>
        </p:nvGrpSpPr>
        <p:grpSpPr>
          <a:xfrm>
            <a:off x="4730552" y="2735942"/>
            <a:ext cx="398609" cy="417348"/>
            <a:chOff x="4730552" y="2735942"/>
            <a:chExt cx="398609" cy="417348"/>
          </a:xfrm>
        </p:grpSpPr>
        <p:sp>
          <p:nvSpPr>
            <p:cNvPr id="4696" name="Google Shape;4696;p71"/>
            <p:cNvSpPr/>
            <p:nvPr/>
          </p:nvSpPr>
          <p:spPr>
            <a:xfrm>
              <a:off x="4893206" y="2907965"/>
              <a:ext cx="73277" cy="73277"/>
            </a:xfrm>
            <a:custGeom>
              <a:rect b="b" l="l" r="r" t="t"/>
              <a:pathLst>
                <a:path extrusionOk="0" h="2049" w="2049">
                  <a:moveTo>
                    <a:pt x="1025" y="1"/>
                  </a:moveTo>
                  <a:cubicBezTo>
                    <a:pt x="477" y="1"/>
                    <a:pt x="1" y="453"/>
                    <a:pt x="1" y="1025"/>
                  </a:cubicBezTo>
                  <a:cubicBezTo>
                    <a:pt x="1" y="1596"/>
                    <a:pt x="477" y="2049"/>
                    <a:pt x="1025" y="2049"/>
                  </a:cubicBezTo>
                  <a:cubicBezTo>
                    <a:pt x="1596" y="2049"/>
                    <a:pt x="2049" y="1596"/>
                    <a:pt x="2049" y="1025"/>
                  </a:cubicBezTo>
                  <a:cubicBezTo>
                    <a:pt x="2049" y="453"/>
                    <a:pt x="1596" y="1"/>
                    <a:pt x="10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1"/>
            <p:cNvSpPr/>
            <p:nvPr/>
          </p:nvSpPr>
          <p:spPr>
            <a:xfrm>
              <a:off x="4730552" y="2735942"/>
              <a:ext cx="398609" cy="417348"/>
            </a:xfrm>
            <a:custGeom>
              <a:rect b="b" l="l" r="r" t="t"/>
              <a:pathLst>
                <a:path extrusionOk="0" h="11670" w="11146">
                  <a:moveTo>
                    <a:pt x="5573" y="691"/>
                  </a:moveTo>
                  <a:cubicBezTo>
                    <a:pt x="6264" y="691"/>
                    <a:pt x="6787" y="1643"/>
                    <a:pt x="7026" y="2286"/>
                  </a:cubicBezTo>
                  <a:cubicBezTo>
                    <a:pt x="6573" y="2406"/>
                    <a:pt x="6073" y="2572"/>
                    <a:pt x="5573" y="2787"/>
                  </a:cubicBezTo>
                  <a:cubicBezTo>
                    <a:pt x="5097" y="2572"/>
                    <a:pt x="4597" y="2406"/>
                    <a:pt x="4120" y="2286"/>
                  </a:cubicBezTo>
                  <a:cubicBezTo>
                    <a:pt x="4382" y="1643"/>
                    <a:pt x="4882" y="691"/>
                    <a:pt x="5573" y="691"/>
                  </a:cubicBezTo>
                  <a:close/>
                  <a:moveTo>
                    <a:pt x="3906" y="2929"/>
                  </a:moveTo>
                  <a:cubicBezTo>
                    <a:pt x="4168" y="3001"/>
                    <a:pt x="4454" y="3096"/>
                    <a:pt x="4739" y="3191"/>
                  </a:cubicBezTo>
                  <a:cubicBezTo>
                    <a:pt x="4382" y="3358"/>
                    <a:pt x="4049" y="3572"/>
                    <a:pt x="3715" y="3787"/>
                  </a:cubicBezTo>
                  <a:cubicBezTo>
                    <a:pt x="3763" y="3477"/>
                    <a:pt x="3834" y="3191"/>
                    <a:pt x="3906" y="2929"/>
                  </a:cubicBezTo>
                  <a:close/>
                  <a:moveTo>
                    <a:pt x="7264" y="2929"/>
                  </a:moveTo>
                  <a:cubicBezTo>
                    <a:pt x="7335" y="3191"/>
                    <a:pt x="7383" y="3477"/>
                    <a:pt x="7454" y="3787"/>
                  </a:cubicBezTo>
                  <a:cubicBezTo>
                    <a:pt x="7121" y="3572"/>
                    <a:pt x="6764" y="3358"/>
                    <a:pt x="6430" y="3191"/>
                  </a:cubicBezTo>
                  <a:cubicBezTo>
                    <a:pt x="6716" y="3096"/>
                    <a:pt x="6978" y="3001"/>
                    <a:pt x="7264" y="2929"/>
                  </a:cubicBezTo>
                  <a:close/>
                  <a:moveTo>
                    <a:pt x="2474" y="2742"/>
                  </a:moveTo>
                  <a:cubicBezTo>
                    <a:pt x="2744" y="2742"/>
                    <a:pt x="3012" y="2771"/>
                    <a:pt x="3239" y="2810"/>
                  </a:cubicBezTo>
                  <a:cubicBezTo>
                    <a:pt x="3096" y="3263"/>
                    <a:pt x="3001" y="3787"/>
                    <a:pt x="2930" y="4311"/>
                  </a:cubicBezTo>
                  <a:cubicBezTo>
                    <a:pt x="2501" y="4644"/>
                    <a:pt x="2120" y="4977"/>
                    <a:pt x="1786" y="5311"/>
                  </a:cubicBezTo>
                  <a:cubicBezTo>
                    <a:pt x="1358" y="4787"/>
                    <a:pt x="786" y="3858"/>
                    <a:pt x="1120" y="3263"/>
                  </a:cubicBezTo>
                  <a:cubicBezTo>
                    <a:pt x="1360" y="2863"/>
                    <a:pt x="1922" y="2742"/>
                    <a:pt x="2474" y="2742"/>
                  </a:cubicBezTo>
                  <a:close/>
                  <a:moveTo>
                    <a:pt x="8684" y="2742"/>
                  </a:moveTo>
                  <a:cubicBezTo>
                    <a:pt x="9235" y="2742"/>
                    <a:pt x="9802" y="2863"/>
                    <a:pt x="10026" y="3263"/>
                  </a:cubicBezTo>
                  <a:cubicBezTo>
                    <a:pt x="10383" y="3858"/>
                    <a:pt x="9812" y="4787"/>
                    <a:pt x="9383" y="5311"/>
                  </a:cubicBezTo>
                  <a:cubicBezTo>
                    <a:pt x="9026" y="4977"/>
                    <a:pt x="8645" y="4644"/>
                    <a:pt x="8216" y="4311"/>
                  </a:cubicBezTo>
                  <a:cubicBezTo>
                    <a:pt x="8145" y="3787"/>
                    <a:pt x="8050" y="3263"/>
                    <a:pt x="7931" y="2810"/>
                  </a:cubicBezTo>
                  <a:cubicBezTo>
                    <a:pt x="8150" y="2771"/>
                    <a:pt x="8415" y="2742"/>
                    <a:pt x="8684" y="2742"/>
                  </a:cubicBezTo>
                  <a:close/>
                  <a:moveTo>
                    <a:pt x="2858" y="5239"/>
                  </a:moveTo>
                  <a:lnTo>
                    <a:pt x="2858" y="5239"/>
                  </a:lnTo>
                  <a:cubicBezTo>
                    <a:pt x="2834" y="5644"/>
                    <a:pt x="2834" y="6025"/>
                    <a:pt x="2858" y="6430"/>
                  </a:cubicBezTo>
                  <a:cubicBezTo>
                    <a:pt x="2644" y="6240"/>
                    <a:pt x="2429" y="6025"/>
                    <a:pt x="2239" y="5835"/>
                  </a:cubicBezTo>
                  <a:cubicBezTo>
                    <a:pt x="2429" y="5644"/>
                    <a:pt x="2644" y="5430"/>
                    <a:pt x="2858" y="5239"/>
                  </a:cubicBezTo>
                  <a:close/>
                  <a:moveTo>
                    <a:pt x="8288" y="5239"/>
                  </a:moveTo>
                  <a:lnTo>
                    <a:pt x="8288" y="5239"/>
                  </a:lnTo>
                  <a:cubicBezTo>
                    <a:pt x="8526" y="5430"/>
                    <a:pt x="8740" y="5644"/>
                    <a:pt x="8931" y="5835"/>
                  </a:cubicBezTo>
                  <a:cubicBezTo>
                    <a:pt x="8740" y="6025"/>
                    <a:pt x="8526" y="6240"/>
                    <a:pt x="8288" y="6430"/>
                  </a:cubicBezTo>
                  <a:cubicBezTo>
                    <a:pt x="8312" y="6025"/>
                    <a:pt x="8312" y="5644"/>
                    <a:pt x="8288" y="5239"/>
                  </a:cubicBezTo>
                  <a:close/>
                  <a:moveTo>
                    <a:pt x="5573" y="3525"/>
                  </a:moveTo>
                  <a:cubicBezTo>
                    <a:pt x="6240" y="3834"/>
                    <a:pt x="6930" y="4239"/>
                    <a:pt x="7573" y="4692"/>
                  </a:cubicBezTo>
                  <a:cubicBezTo>
                    <a:pt x="7645" y="5430"/>
                    <a:pt x="7645" y="6240"/>
                    <a:pt x="7573" y="6978"/>
                  </a:cubicBezTo>
                  <a:cubicBezTo>
                    <a:pt x="6954" y="7430"/>
                    <a:pt x="6287" y="7811"/>
                    <a:pt x="5573" y="8145"/>
                  </a:cubicBezTo>
                  <a:cubicBezTo>
                    <a:pt x="4906" y="7835"/>
                    <a:pt x="4215" y="7430"/>
                    <a:pt x="3596" y="6978"/>
                  </a:cubicBezTo>
                  <a:cubicBezTo>
                    <a:pt x="3525" y="6240"/>
                    <a:pt x="3525" y="5430"/>
                    <a:pt x="3596" y="4692"/>
                  </a:cubicBezTo>
                  <a:cubicBezTo>
                    <a:pt x="4192" y="4263"/>
                    <a:pt x="4882" y="3858"/>
                    <a:pt x="5573" y="3525"/>
                  </a:cubicBezTo>
                  <a:close/>
                  <a:moveTo>
                    <a:pt x="3715" y="7883"/>
                  </a:moveTo>
                  <a:cubicBezTo>
                    <a:pt x="4049" y="8097"/>
                    <a:pt x="4382" y="8311"/>
                    <a:pt x="4739" y="8478"/>
                  </a:cubicBezTo>
                  <a:cubicBezTo>
                    <a:pt x="4454" y="8573"/>
                    <a:pt x="4168" y="8669"/>
                    <a:pt x="3906" y="8740"/>
                  </a:cubicBezTo>
                  <a:cubicBezTo>
                    <a:pt x="3834" y="8478"/>
                    <a:pt x="3763" y="8192"/>
                    <a:pt x="3715" y="7883"/>
                  </a:cubicBezTo>
                  <a:close/>
                  <a:moveTo>
                    <a:pt x="7454" y="7883"/>
                  </a:moveTo>
                  <a:lnTo>
                    <a:pt x="7454" y="7883"/>
                  </a:lnTo>
                  <a:cubicBezTo>
                    <a:pt x="7383" y="8192"/>
                    <a:pt x="7335" y="8478"/>
                    <a:pt x="7264" y="8740"/>
                  </a:cubicBezTo>
                  <a:cubicBezTo>
                    <a:pt x="6978" y="8669"/>
                    <a:pt x="6716" y="8573"/>
                    <a:pt x="6430" y="8478"/>
                  </a:cubicBezTo>
                  <a:cubicBezTo>
                    <a:pt x="6764" y="8311"/>
                    <a:pt x="7121" y="8097"/>
                    <a:pt x="7454" y="7883"/>
                  </a:cubicBezTo>
                  <a:close/>
                  <a:moveTo>
                    <a:pt x="1786" y="6359"/>
                  </a:moveTo>
                  <a:cubicBezTo>
                    <a:pt x="2120" y="6692"/>
                    <a:pt x="2501" y="7026"/>
                    <a:pt x="2930" y="7359"/>
                  </a:cubicBezTo>
                  <a:cubicBezTo>
                    <a:pt x="3001" y="7883"/>
                    <a:pt x="3096" y="8407"/>
                    <a:pt x="3239" y="8859"/>
                  </a:cubicBezTo>
                  <a:cubicBezTo>
                    <a:pt x="3012" y="8898"/>
                    <a:pt x="2744" y="8927"/>
                    <a:pt x="2474" y="8927"/>
                  </a:cubicBezTo>
                  <a:cubicBezTo>
                    <a:pt x="1922" y="8927"/>
                    <a:pt x="1360" y="8807"/>
                    <a:pt x="1120" y="8407"/>
                  </a:cubicBezTo>
                  <a:cubicBezTo>
                    <a:pt x="786" y="7811"/>
                    <a:pt x="1358" y="6883"/>
                    <a:pt x="1786" y="6359"/>
                  </a:cubicBezTo>
                  <a:close/>
                  <a:moveTo>
                    <a:pt x="9383" y="6359"/>
                  </a:moveTo>
                  <a:cubicBezTo>
                    <a:pt x="9812" y="6883"/>
                    <a:pt x="10383" y="7811"/>
                    <a:pt x="10026" y="8407"/>
                  </a:cubicBezTo>
                  <a:cubicBezTo>
                    <a:pt x="9802" y="8807"/>
                    <a:pt x="9235" y="8927"/>
                    <a:pt x="8684" y="8927"/>
                  </a:cubicBezTo>
                  <a:cubicBezTo>
                    <a:pt x="8415" y="8927"/>
                    <a:pt x="8150" y="8898"/>
                    <a:pt x="7931" y="8859"/>
                  </a:cubicBezTo>
                  <a:cubicBezTo>
                    <a:pt x="8050" y="8407"/>
                    <a:pt x="8145" y="7883"/>
                    <a:pt x="8216" y="7359"/>
                  </a:cubicBezTo>
                  <a:cubicBezTo>
                    <a:pt x="8645" y="7026"/>
                    <a:pt x="9026" y="6692"/>
                    <a:pt x="9383" y="6359"/>
                  </a:cubicBezTo>
                  <a:close/>
                  <a:moveTo>
                    <a:pt x="5573" y="8883"/>
                  </a:moveTo>
                  <a:cubicBezTo>
                    <a:pt x="6073" y="9097"/>
                    <a:pt x="6573" y="9264"/>
                    <a:pt x="7026" y="9383"/>
                  </a:cubicBezTo>
                  <a:cubicBezTo>
                    <a:pt x="6787" y="10026"/>
                    <a:pt x="6264" y="10979"/>
                    <a:pt x="5573" y="10979"/>
                  </a:cubicBezTo>
                  <a:cubicBezTo>
                    <a:pt x="4882" y="10979"/>
                    <a:pt x="4382" y="10026"/>
                    <a:pt x="4120" y="9383"/>
                  </a:cubicBezTo>
                  <a:cubicBezTo>
                    <a:pt x="4597" y="9264"/>
                    <a:pt x="5097" y="9097"/>
                    <a:pt x="5573" y="8883"/>
                  </a:cubicBezTo>
                  <a:close/>
                  <a:moveTo>
                    <a:pt x="5573" y="0"/>
                  </a:moveTo>
                  <a:cubicBezTo>
                    <a:pt x="4525" y="0"/>
                    <a:pt x="3811" y="1143"/>
                    <a:pt x="3453" y="2144"/>
                  </a:cubicBezTo>
                  <a:cubicBezTo>
                    <a:pt x="3155" y="2096"/>
                    <a:pt x="2833" y="2064"/>
                    <a:pt x="2513" y="2064"/>
                  </a:cubicBezTo>
                  <a:cubicBezTo>
                    <a:pt x="1711" y="2064"/>
                    <a:pt x="923" y="2265"/>
                    <a:pt x="548" y="2929"/>
                  </a:cubicBezTo>
                  <a:cubicBezTo>
                    <a:pt x="0" y="3834"/>
                    <a:pt x="643" y="5025"/>
                    <a:pt x="1310" y="5835"/>
                  </a:cubicBezTo>
                  <a:cubicBezTo>
                    <a:pt x="643" y="6644"/>
                    <a:pt x="0" y="7835"/>
                    <a:pt x="548" y="8740"/>
                  </a:cubicBezTo>
                  <a:cubicBezTo>
                    <a:pt x="923" y="9404"/>
                    <a:pt x="1711" y="9606"/>
                    <a:pt x="2513" y="9606"/>
                  </a:cubicBezTo>
                  <a:cubicBezTo>
                    <a:pt x="2833" y="9606"/>
                    <a:pt x="3155" y="9574"/>
                    <a:pt x="3453" y="9526"/>
                  </a:cubicBezTo>
                  <a:cubicBezTo>
                    <a:pt x="3811" y="10526"/>
                    <a:pt x="4525" y="11669"/>
                    <a:pt x="5573" y="11669"/>
                  </a:cubicBezTo>
                  <a:cubicBezTo>
                    <a:pt x="6645" y="11669"/>
                    <a:pt x="7335" y="10526"/>
                    <a:pt x="7716" y="9526"/>
                  </a:cubicBezTo>
                  <a:cubicBezTo>
                    <a:pt x="8015" y="9574"/>
                    <a:pt x="8337" y="9606"/>
                    <a:pt x="8657" y="9606"/>
                  </a:cubicBezTo>
                  <a:cubicBezTo>
                    <a:pt x="9459" y="9606"/>
                    <a:pt x="10247" y="9404"/>
                    <a:pt x="10622" y="8740"/>
                  </a:cubicBezTo>
                  <a:cubicBezTo>
                    <a:pt x="11146" y="7835"/>
                    <a:pt x="10526" y="6644"/>
                    <a:pt x="9836" y="5835"/>
                  </a:cubicBezTo>
                  <a:cubicBezTo>
                    <a:pt x="9907" y="5740"/>
                    <a:pt x="9979" y="5644"/>
                    <a:pt x="10050" y="5573"/>
                  </a:cubicBezTo>
                  <a:cubicBezTo>
                    <a:pt x="10812" y="4549"/>
                    <a:pt x="11003" y="3596"/>
                    <a:pt x="10622" y="2929"/>
                  </a:cubicBezTo>
                  <a:cubicBezTo>
                    <a:pt x="10247" y="2265"/>
                    <a:pt x="9459" y="2064"/>
                    <a:pt x="8657" y="2064"/>
                  </a:cubicBezTo>
                  <a:cubicBezTo>
                    <a:pt x="8337" y="2064"/>
                    <a:pt x="8015" y="2096"/>
                    <a:pt x="7716" y="2144"/>
                  </a:cubicBezTo>
                  <a:cubicBezTo>
                    <a:pt x="7335" y="1143"/>
                    <a:pt x="6645" y="0"/>
                    <a:pt x="55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71"/>
          <p:cNvGrpSpPr/>
          <p:nvPr/>
        </p:nvGrpSpPr>
        <p:grpSpPr>
          <a:xfrm>
            <a:off x="7548808" y="2076709"/>
            <a:ext cx="416490" cy="416526"/>
            <a:chOff x="7548808" y="2076709"/>
            <a:chExt cx="416490" cy="416526"/>
          </a:xfrm>
        </p:grpSpPr>
        <p:sp>
          <p:nvSpPr>
            <p:cNvPr id="4699" name="Google Shape;4699;p71"/>
            <p:cNvSpPr/>
            <p:nvPr/>
          </p:nvSpPr>
          <p:spPr>
            <a:xfrm>
              <a:off x="7744686" y="2272623"/>
              <a:ext cx="23889" cy="23889"/>
            </a:xfrm>
            <a:custGeom>
              <a:rect b="b" l="l" r="r" t="t"/>
              <a:pathLst>
                <a:path extrusionOk="0" h="668" w="668">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1"/>
            <p:cNvSpPr/>
            <p:nvPr/>
          </p:nvSpPr>
          <p:spPr>
            <a:xfrm>
              <a:off x="7548808" y="2076709"/>
              <a:ext cx="416490" cy="416526"/>
            </a:xfrm>
            <a:custGeom>
              <a:rect b="b" l="l" r="r" t="t"/>
              <a:pathLst>
                <a:path extrusionOk="0" h="11647" w="11646">
                  <a:moveTo>
                    <a:pt x="5811" y="4788"/>
                  </a:moveTo>
                  <a:cubicBezTo>
                    <a:pt x="6383" y="4788"/>
                    <a:pt x="6835" y="5240"/>
                    <a:pt x="6835" y="5812"/>
                  </a:cubicBezTo>
                  <a:cubicBezTo>
                    <a:pt x="6835" y="6383"/>
                    <a:pt x="6383" y="6836"/>
                    <a:pt x="5811" y="6836"/>
                  </a:cubicBezTo>
                  <a:cubicBezTo>
                    <a:pt x="5240" y="6836"/>
                    <a:pt x="4787" y="6383"/>
                    <a:pt x="4787" y="5812"/>
                  </a:cubicBezTo>
                  <a:cubicBezTo>
                    <a:pt x="4787" y="5240"/>
                    <a:pt x="5240" y="4788"/>
                    <a:pt x="5811" y="4788"/>
                  </a:cubicBezTo>
                  <a:close/>
                  <a:moveTo>
                    <a:pt x="5811" y="1"/>
                  </a:moveTo>
                  <a:cubicBezTo>
                    <a:pt x="5240" y="1"/>
                    <a:pt x="4787" y="453"/>
                    <a:pt x="4787" y="1001"/>
                  </a:cubicBezTo>
                  <a:cubicBezTo>
                    <a:pt x="4787" y="1454"/>
                    <a:pt x="5073" y="1835"/>
                    <a:pt x="5454" y="1978"/>
                  </a:cubicBezTo>
                  <a:lnTo>
                    <a:pt x="5454" y="3454"/>
                  </a:lnTo>
                  <a:cubicBezTo>
                    <a:pt x="4978" y="3525"/>
                    <a:pt x="4525" y="3740"/>
                    <a:pt x="4168" y="4073"/>
                  </a:cubicBezTo>
                  <a:cubicBezTo>
                    <a:pt x="4144" y="4049"/>
                    <a:pt x="4287" y="4097"/>
                    <a:pt x="2049" y="3502"/>
                  </a:cubicBezTo>
                  <a:lnTo>
                    <a:pt x="2049" y="2906"/>
                  </a:lnTo>
                  <a:cubicBezTo>
                    <a:pt x="2453" y="2763"/>
                    <a:pt x="2739" y="2382"/>
                    <a:pt x="2739" y="1954"/>
                  </a:cubicBezTo>
                  <a:cubicBezTo>
                    <a:pt x="2739" y="1382"/>
                    <a:pt x="2287" y="930"/>
                    <a:pt x="1715" y="930"/>
                  </a:cubicBezTo>
                  <a:cubicBezTo>
                    <a:pt x="1144" y="930"/>
                    <a:pt x="691" y="1382"/>
                    <a:pt x="691" y="1954"/>
                  </a:cubicBezTo>
                  <a:cubicBezTo>
                    <a:pt x="691" y="2382"/>
                    <a:pt x="977" y="2763"/>
                    <a:pt x="1382" y="2906"/>
                  </a:cubicBezTo>
                  <a:lnTo>
                    <a:pt x="1382" y="3764"/>
                  </a:lnTo>
                  <a:cubicBezTo>
                    <a:pt x="1382" y="3930"/>
                    <a:pt x="1477" y="4049"/>
                    <a:pt x="1620" y="4097"/>
                  </a:cubicBezTo>
                  <a:lnTo>
                    <a:pt x="3716" y="4645"/>
                  </a:lnTo>
                  <a:cubicBezTo>
                    <a:pt x="3573" y="4907"/>
                    <a:pt x="3477" y="5169"/>
                    <a:pt x="3430" y="5478"/>
                  </a:cubicBezTo>
                  <a:lnTo>
                    <a:pt x="1977" y="5478"/>
                  </a:lnTo>
                  <a:cubicBezTo>
                    <a:pt x="1834" y="5073"/>
                    <a:pt x="1453" y="4788"/>
                    <a:pt x="1024" y="4788"/>
                  </a:cubicBezTo>
                  <a:cubicBezTo>
                    <a:pt x="453" y="4788"/>
                    <a:pt x="0" y="5240"/>
                    <a:pt x="0" y="5812"/>
                  </a:cubicBezTo>
                  <a:cubicBezTo>
                    <a:pt x="0" y="6383"/>
                    <a:pt x="453" y="6836"/>
                    <a:pt x="1024" y="6836"/>
                  </a:cubicBezTo>
                  <a:cubicBezTo>
                    <a:pt x="1453" y="6836"/>
                    <a:pt x="1834" y="6550"/>
                    <a:pt x="1977" y="6145"/>
                  </a:cubicBezTo>
                  <a:lnTo>
                    <a:pt x="3430" y="6145"/>
                  </a:lnTo>
                  <a:cubicBezTo>
                    <a:pt x="3477" y="6455"/>
                    <a:pt x="3573" y="6740"/>
                    <a:pt x="3716" y="6979"/>
                  </a:cubicBezTo>
                  <a:lnTo>
                    <a:pt x="1620" y="7526"/>
                  </a:lnTo>
                  <a:cubicBezTo>
                    <a:pt x="1477" y="7574"/>
                    <a:pt x="1382" y="7693"/>
                    <a:pt x="1382" y="7860"/>
                  </a:cubicBezTo>
                  <a:lnTo>
                    <a:pt x="1382" y="8717"/>
                  </a:lnTo>
                  <a:cubicBezTo>
                    <a:pt x="977" y="8860"/>
                    <a:pt x="691" y="9241"/>
                    <a:pt x="691" y="9670"/>
                  </a:cubicBezTo>
                  <a:cubicBezTo>
                    <a:pt x="691" y="10241"/>
                    <a:pt x="1144" y="10694"/>
                    <a:pt x="1715" y="10694"/>
                  </a:cubicBezTo>
                  <a:cubicBezTo>
                    <a:pt x="2287" y="10694"/>
                    <a:pt x="2739" y="10241"/>
                    <a:pt x="2739" y="9670"/>
                  </a:cubicBezTo>
                  <a:cubicBezTo>
                    <a:pt x="2739" y="9241"/>
                    <a:pt x="2453" y="8860"/>
                    <a:pt x="2049" y="8717"/>
                  </a:cubicBezTo>
                  <a:lnTo>
                    <a:pt x="2049" y="8122"/>
                  </a:lnTo>
                  <a:lnTo>
                    <a:pt x="4144" y="7574"/>
                  </a:lnTo>
                  <a:lnTo>
                    <a:pt x="4168" y="7574"/>
                  </a:lnTo>
                  <a:cubicBezTo>
                    <a:pt x="4525" y="7884"/>
                    <a:pt x="4978" y="8098"/>
                    <a:pt x="5454" y="8169"/>
                  </a:cubicBezTo>
                  <a:lnTo>
                    <a:pt x="5454" y="9646"/>
                  </a:lnTo>
                  <a:cubicBezTo>
                    <a:pt x="5073" y="9789"/>
                    <a:pt x="4787" y="10170"/>
                    <a:pt x="4787" y="10622"/>
                  </a:cubicBezTo>
                  <a:cubicBezTo>
                    <a:pt x="4787" y="11170"/>
                    <a:pt x="5240" y="11646"/>
                    <a:pt x="5811" y="11646"/>
                  </a:cubicBezTo>
                  <a:cubicBezTo>
                    <a:pt x="6359" y="11646"/>
                    <a:pt x="6835" y="11170"/>
                    <a:pt x="6835" y="10622"/>
                  </a:cubicBezTo>
                  <a:cubicBezTo>
                    <a:pt x="6835" y="10170"/>
                    <a:pt x="6549" y="9789"/>
                    <a:pt x="6145" y="9646"/>
                  </a:cubicBezTo>
                  <a:lnTo>
                    <a:pt x="6145" y="8169"/>
                  </a:lnTo>
                  <a:cubicBezTo>
                    <a:pt x="6621" y="8098"/>
                    <a:pt x="7073" y="7884"/>
                    <a:pt x="7431" y="7574"/>
                  </a:cubicBezTo>
                  <a:lnTo>
                    <a:pt x="7454" y="7574"/>
                  </a:lnTo>
                  <a:lnTo>
                    <a:pt x="9550" y="8122"/>
                  </a:lnTo>
                  <a:lnTo>
                    <a:pt x="9550" y="8717"/>
                  </a:lnTo>
                  <a:cubicBezTo>
                    <a:pt x="9145" y="8860"/>
                    <a:pt x="8859" y="9241"/>
                    <a:pt x="8859" y="9670"/>
                  </a:cubicBezTo>
                  <a:cubicBezTo>
                    <a:pt x="8859" y="10241"/>
                    <a:pt x="9312" y="10694"/>
                    <a:pt x="9883" y="10694"/>
                  </a:cubicBezTo>
                  <a:cubicBezTo>
                    <a:pt x="10455" y="10694"/>
                    <a:pt x="10907" y="10241"/>
                    <a:pt x="10907" y="9670"/>
                  </a:cubicBezTo>
                  <a:cubicBezTo>
                    <a:pt x="10907" y="9241"/>
                    <a:pt x="10622" y="8860"/>
                    <a:pt x="10217" y="8717"/>
                  </a:cubicBezTo>
                  <a:lnTo>
                    <a:pt x="10217" y="7860"/>
                  </a:lnTo>
                  <a:cubicBezTo>
                    <a:pt x="10217" y="7693"/>
                    <a:pt x="10122" y="7574"/>
                    <a:pt x="9979" y="7526"/>
                  </a:cubicBezTo>
                  <a:lnTo>
                    <a:pt x="7883" y="6979"/>
                  </a:lnTo>
                  <a:cubicBezTo>
                    <a:pt x="8026" y="6740"/>
                    <a:pt x="8121" y="6455"/>
                    <a:pt x="8169" y="6145"/>
                  </a:cubicBezTo>
                  <a:lnTo>
                    <a:pt x="9645" y="6145"/>
                  </a:lnTo>
                  <a:cubicBezTo>
                    <a:pt x="9788" y="6550"/>
                    <a:pt x="10169" y="6836"/>
                    <a:pt x="10622" y="6836"/>
                  </a:cubicBezTo>
                  <a:cubicBezTo>
                    <a:pt x="11169" y="6836"/>
                    <a:pt x="11646" y="6383"/>
                    <a:pt x="11646" y="5812"/>
                  </a:cubicBezTo>
                  <a:cubicBezTo>
                    <a:pt x="11646" y="5240"/>
                    <a:pt x="11169" y="4788"/>
                    <a:pt x="10622" y="4788"/>
                  </a:cubicBezTo>
                  <a:cubicBezTo>
                    <a:pt x="10169" y="4788"/>
                    <a:pt x="9788" y="5073"/>
                    <a:pt x="9645" y="5478"/>
                  </a:cubicBezTo>
                  <a:lnTo>
                    <a:pt x="8169" y="5478"/>
                  </a:lnTo>
                  <a:cubicBezTo>
                    <a:pt x="8121" y="5192"/>
                    <a:pt x="8026" y="4907"/>
                    <a:pt x="7907" y="4669"/>
                  </a:cubicBezTo>
                  <a:lnTo>
                    <a:pt x="9931" y="4335"/>
                  </a:lnTo>
                  <a:cubicBezTo>
                    <a:pt x="10098" y="4311"/>
                    <a:pt x="10217" y="4168"/>
                    <a:pt x="10217" y="4002"/>
                  </a:cubicBezTo>
                  <a:lnTo>
                    <a:pt x="10217" y="3144"/>
                  </a:lnTo>
                  <a:cubicBezTo>
                    <a:pt x="10622" y="3002"/>
                    <a:pt x="10907" y="2621"/>
                    <a:pt x="10907" y="2168"/>
                  </a:cubicBezTo>
                  <a:cubicBezTo>
                    <a:pt x="10907" y="1597"/>
                    <a:pt x="10455" y="1144"/>
                    <a:pt x="9883" y="1144"/>
                  </a:cubicBezTo>
                  <a:cubicBezTo>
                    <a:pt x="9312" y="1144"/>
                    <a:pt x="8859" y="1620"/>
                    <a:pt x="8859" y="2168"/>
                  </a:cubicBezTo>
                  <a:cubicBezTo>
                    <a:pt x="8859" y="2621"/>
                    <a:pt x="9145" y="3002"/>
                    <a:pt x="9550" y="3144"/>
                  </a:cubicBezTo>
                  <a:lnTo>
                    <a:pt x="9550" y="3692"/>
                  </a:lnTo>
                  <a:cubicBezTo>
                    <a:pt x="7335" y="4073"/>
                    <a:pt x="7478" y="4049"/>
                    <a:pt x="7431" y="4073"/>
                  </a:cubicBezTo>
                  <a:cubicBezTo>
                    <a:pt x="7073" y="3740"/>
                    <a:pt x="6621" y="3525"/>
                    <a:pt x="6145" y="3454"/>
                  </a:cubicBezTo>
                  <a:lnTo>
                    <a:pt x="6145" y="1978"/>
                  </a:lnTo>
                  <a:cubicBezTo>
                    <a:pt x="6549" y="1835"/>
                    <a:pt x="6835" y="1454"/>
                    <a:pt x="6835" y="1001"/>
                  </a:cubicBezTo>
                  <a:cubicBezTo>
                    <a:pt x="6835" y="453"/>
                    <a:pt x="6359" y="1"/>
                    <a:pt x="58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1" name="Google Shape;4701;p71"/>
          <p:cNvGrpSpPr/>
          <p:nvPr/>
        </p:nvGrpSpPr>
        <p:grpSpPr>
          <a:xfrm>
            <a:off x="6881921" y="2075887"/>
            <a:ext cx="365431" cy="417359"/>
            <a:chOff x="6881921" y="2075887"/>
            <a:chExt cx="365431" cy="417359"/>
          </a:xfrm>
        </p:grpSpPr>
        <p:sp>
          <p:nvSpPr>
            <p:cNvPr id="4702" name="Google Shape;4702;p71"/>
            <p:cNvSpPr/>
            <p:nvPr/>
          </p:nvSpPr>
          <p:spPr>
            <a:xfrm>
              <a:off x="6955165" y="2137186"/>
              <a:ext cx="23889" cy="123524"/>
            </a:xfrm>
            <a:custGeom>
              <a:rect b="b" l="l" r="r" t="t"/>
              <a:pathLst>
                <a:path extrusionOk="0" h="3454" w="668">
                  <a:moveTo>
                    <a:pt x="1" y="1"/>
                  </a:moveTo>
                  <a:lnTo>
                    <a:pt x="1" y="3454"/>
                  </a:lnTo>
                  <a:lnTo>
                    <a:pt x="668" y="3454"/>
                  </a:lnTo>
                  <a:lnTo>
                    <a:pt x="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1"/>
            <p:cNvSpPr/>
            <p:nvPr/>
          </p:nvSpPr>
          <p:spPr>
            <a:xfrm>
              <a:off x="7052264" y="2218942"/>
              <a:ext cx="24748" cy="41771"/>
            </a:xfrm>
            <a:custGeom>
              <a:rect b="b" l="l" r="r" t="t"/>
              <a:pathLst>
                <a:path extrusionOk="0" h="1168" w="692">
                  <a:moveTo>
                    <a:pt x="1" y="1"/>
                  </a:moveTo>
                  <a:lnTo>
                    <a:pt x="1" y="1168"/>
                  </a:lnTo>
                  <a:lnTo>
                    <a:pt x="691" y="1168"/>
                  </a:lnTo>
                  <a:lnTo>
                    <a:pt x="6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1"/>
            <p:cNvSpPr/>
            <p:nvPr/>
          </p:nvSpPr>
          <p:spPr>
            <a:xfrm>
              <a:off x="7150221" y="2169552"/>
              <a:ext cx="23889" cy="91159"/>
            </a:xfrm>
            <a:custGeom>
              <a:rect b="b" l="l" r="r" t="t"/>
              <a:pathLst>
                <a:path extrusionOk="0" h="2549" w="668">
                  <a:moveTo>
                    <a:pt x="0" y="1"/>
                  </a:moveTo>
                  <a:lnTo>
                    <a:pt x="0" y="2549"/>
                  </a:lnTo>
                  <a:lnTo>
                    <a:pt x="667" y="2549"/>
                  </a:lnTo>
                  <a:lnTo>
                    <a:pt x="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1"/>
            <p:cNvSpPr/>
            <p:nvPr/>
          </p:nvSpPr>
          <p:spPr>
            <a:xfrm>
              <a:off x="6881921" y="2075887"/>
              <a:ext cx="365421" cy="417348"/>
            </a:xfrm>
            <a:custGeom>
              <a:rect b="b" l="l" r="r" t="t"/>
              <a:pathLst>
                <a:path extrusionOk="0" h="11670" w="10218">
                  <a:moveTo>
                    <a:pt x="3073" y="1024"/>
                  </a:moveTo>
                  <a:cubicBezTo>
                    <a:pt x="3239" y="1024"/>
                    <a:pt x="3406" y="1191"/>
                    <a:pt x="3406" y="1381"/>
                  </a:cubicBezTo>
                  <a:lnTo>
                    <a:pt x="3406" y="5168"/>
                  </a:lnTo>
                  <a:lnTo>
                    <a:pt x="4097" y="5168"/>
                  </a:lnTo>
                  <a:lnTo>
                    <a:pt x="4097" y="3644"/>
                  </a:lnTo>
                  <a:cubicBezTo>
                    <a:pt x="4097" y="3453"/>
                    <a:pt x="4240" y="3310"/>
                    <a:pt x="4430" y="3310"/>
                  </a:cubicBezTo>
                  <a:lnTo>
                    <a:pt x="5788" y="3310"/>
                  </a:lnTo>
                  <a:cubicBezTo>
                    <a:pt x="5978" y="3310"/>
                    <a:pt x="6121" y="3453"/>
                    <a:pt x="6121" y="3644"/>
                  </a:cubicBezTo>
                  <a:lnTo>
                    <a:pt x="6121" y="5168"/>
                  </a:lnTo>
                  <a:lnTo>
                    <a:pt x="6812" y="5168"/>
                  </a:lnTo>
                  <a:lnTo>
                    <a:pt x="6812" y="2286"/>
                  </a:lnTo>
                  <a:cubicBezTo>
                    <a:pt x="6812" y="2096"/>
                    <a:pt x="6978" y="1953"/>
                    <a:pt x="7145" y="1953"/>
                  </a:cubicBezTo>
                  <a:lnTo>
                    <a:pt x="8526" y="1953"/>
                  </a:lnTo>
                  <a:cubicBezTo>
                    <a:pt x="8717" y="1953"/>
                    <a:pt x="8860" y="2096"/>
                    <a:pt x="8860" y="2286"/>
                  </a:cubicBezTo>
                  <a:lnTo>
                    <a:pt x="8860" y="5525"/>
                  </a:lnTo>
                  <a:cubicBezTo>
                    <a:pt x="8860" y="5716"/>
                    <a:pt x="8717" y="5858"/>
                    <a:pt x="8526" y="5858"/>
                  </a:cubicBezTo>
                  <a:lnTo>
                    <a:pt x="1692" y="5858"/>
                  </a:lnTo>
                  <a:cubicBezTo>
                    <a:pt x="1501" y="5858"/>
                    <a:pt x="1358" y="5716"/>
                    <a:pt x="1358" y="5525"/>
                  </a:cubicBezTo>
                  <a:lnTo>
                    <a:pt x="1358" y="1381"/>
                  </a:lnTo>
                  <a:cubicBezTo>
                    <a:pt x="1358" y="1191"/>
                    <a:pt x="1501" y="1024"/>
                    <a:pt x="1692" y="1024"/>
                  </a:cubicBezTo>
                  <a:close/>
                  <a:moveTo>
                    <a:pt x="4430" y="6883"/>
                  </a:moveTo>
                  <a:cubicBezTo>
                    <a:pt x="4621" y="6883"/>
                    <a:pt x="4764" y="7025"/>
                    <a:pt x="4764" y="7216"/>
                  </a:cubicBezTo>
                  <a:cubicBezTo>
                    <a:pt x="4764" y="7406"/>
                    <a:pt x="4621" y="7573"/>
                    <a:pt x="4430" y="7573"/>
                  </a:cubicBezTo>
                  <a:lnTo>
                    <a:pt x="1692" y="7573"/>
                  </a:lnTo>
                  <a:cubicBezTo>
                    <a:pt x="1501" y="7573"/>
                    <a:pt x="1358" y="7406"/>
                    <a:pt x="1358" y="7216"/>
                  </a:cubicBezTo>
                  <a:cubicBezTo>
                    <a:pt x="1358" y="7025"/>
                    <a:pt x="1501" y="6883"/>
                    <a:pt x="1692" y="6883"/>
                  </a:cubicBezTo>
                  <a:close/>
                  <a:moveTo>
                    <a:pt x="5788" y="8240"/>
                  </a:moveTo>
                  <a:cubicBezTo>
                    <a:pt x="5978" y="8240"/>
                    <a:pt x="6121" y="8407"/>
                    <a:pt x="6121" y="8597"/>
                  </a:cubicBezTo>
                  <a:cubicBezTo>
                    <a:pt x="6121" y="8764"/>
                    <a:pt x="5978" y="8931"/>
                    <a:pt x="5788" y="8931"/>
                  </a:cubicBezTo>
                  <a:lnTo>
                    <a:pt x="1692" y="8931"/>
                  </a:lnTo>
                  <a:cubicBezTo>
                    <a:pt x="1501" y="8931"/>
                    <a:pt x="1358" y="8764"/>
                    <a:pt x="1358" y="8597"/>
                  </a:cubicBezTo>
                  <a:cubicBezTo>
                    <a:pt x="1358" y="8407"/>
                    <a:pt x="1501" y="8240"/>
                    <a:pt x="1692" y="8240"/>
                  </a:cubicBezTo>
                  <a:close/>
                  <a:moveTo>
                    <a:pt x="3740" y="9621"/>
                  </a:moveTo>
                  <a:cubicBezTo>
                    <a:pt x="3930" y="9621"/>
                    <a:pt x="4097" y="9764"/>
                    <a:pt x="4097" y="9955"/>
                  </a:cubicBezTo>
                  <a:cubicBezTo>
                    <a:pt x="4097" y="10145"/>
                    <a:pt x="3930" y="10288"/>
                    <a:pt x="3740" y="10288"/>
                  </a:cubicBezTo>
                  <a:lnTo>
                    <a:pt x="1692" y="10288"/>
                  </a:lnTo>
                  <a:cubicBezTo>
                    <a:pt x="1501" y="10288"/>
                    <a:pt x="1358" y="10145"/>
                    <a:pt x="1358" y="9955"/>
                  </a:cubicBezTo>
                  <a:cubicBezTo>
                    <a:pt x="1358" y="9764"/>
                    <a:pt x="1501" y="9621"/>
                    <a:pt x="1692" y="9621"/>
                  </a:cubicBezTo>
                  <a:close/>
                  <a:moveTo>
                    <a:pt x="334" y="0"/>
                  </a:moveTo>
                  <a:cubicBezTo>
                    <a:pt x="144" y="0"/>
                    <a:pt x="1" y="167"/>
                    <a:pt x="1" y="357"/>
                  </a:cubicBezTo>
                  <a:lnTo>
                    <a:pt x="1" y="11312"/>
                  </a:lnTo>
                  <a:cubicBezTo>
                    <a:pt x="1" y="11502"/>
                    <a:pt x="144" y="11669"/>
                    <a:pt x="334" y="11669"/>
                  </a:cubicBezTo>
                  <a:lnTo>
                    <a:pt x="7026" y="11669"/>
                  </a:lnTo>
                  <a:lnTo>
                    <a:pt x="7026" y="8788"/>
                  </a:lnTo>
                  <a:cubicBezTo>
                    <a:pt x="7026" y="8597"/>
                    <a:pt x="7169" y="8454"/>
                    <a:pt x="7359" y="8454"/>
                  </a:cubicBezTo>
                  <a:lnTo>
                    <a:pt x="10217" y="8454"/>
                  </a:lnTo>
                  <a:lnTo>
                    <a:pt x="10217" y="357"/>
                  </a:lnTo>
                  <a:cubicBezTo>
                    <a:pt x="10217" y="167"/>
                    <a:pt x="10074" y="0"/>
                    <a:pt x="98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1"/>
            <p:cNvSpPr/>
            <p:nvPr/>
          </p:nvSpPr>
          <p:spPr>
            <a:xfrm>
              <a:off x="7157016" y="2402910"/>
              <a:ext cx="90336" cy="90336"/>
            </a:xfrm>
            <a:custGeom>
              <a:rect b="b" l="l" r="r" t="t"/>
              <a:pathLst>
                <a:path extrusionOk="0" h="2526" w="2526">
                  <a:moveTo>
                    <a:pt x="1" y="1"/>
                  </a:moveTo>
                  <a:lnTo>
                    <a:pt x="1" y="2525"/>
                  </a:lnTo>
                  <a:cubicBezTo>
                    <a:pt x="96" y="2525"/>
                    <a:pt x="191" y="2478"/>
                    <a:pt x="263" y="2406"/>
                  </a:cubicBezTo>
                  <a:lnTo>
                    <a:pt x="2430" y="239"/>
                  </a:lnTo>
                  <a:cubicBezTo>
                    <a:pt x="2501" y="168"/>
                    <a:pt x="2525" y="72"/>
                    <a:pt x="2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7" name="Google Shape;4707;p71"/>
          <p:cNvSpPr/>
          <p:nvPr/>
        </p:nvSpPr>
        <p:spPr>
          <a:xfrm>
            <a:off x="6142648" y="2094627"/>
            <a:ext cx="417348" cy="379869"/>
          </a:xfrm>
          <a:custGeom>
            <a:rect b="b" l="l" r="r" t="t"/>
            <a:pathLst>
              <a:path extrusionOk="0" h="10622" w="11670">
                <a:moveTo>
                  <a:pt x="4049" y="1786"/>
                </a:moveTo>
                <a:cubicBezTo>
                  <a:pt x="4240" y="1786"/>
                  <a:pt x="4383" y="1929"/>
                  <a:pt x="4383" y="2120"/>
                </a:cubicBezTo>
                <a:cubicBezTo>
                  <a:pt x="4383" y="2310"/>
                  <a:pt x="4240" y="2453"/>
                  <a:pt x="4049" y="2453"/>
                </a:cubicBezTo>
                <a:cubicBezTo>
                  <a:pt x="3859" y="2453"/>
                  <a:pt x="3716" y="2310"/>
                  <a:pt x="3716" y="2120"/>
                </a:cubicBezTo>
                <a:cubicBezTo>
                  <a:pt x="3716" y="1929"/>
                  <a:pt x="3859" y="1786"/>
                  <a:pt x="4049" y="1786"/>
                </a:cubicBezTo>
                <a:close/>
                <a:moveTo>
                  <a:pt x="5835" y="1786"/>
                </a:moveTo>
                <a:cubicBezTo>
                  <a:pt x="6026" y="1786"/>
                  <a:pt x="6169" y="1929"/>
                  <a:pt x="6169" y="2120"/>
                </a:cubicBezTo>
                <a:cubicBezTo>
                  <a:pt x="6169" y="2310"/>
                  <a:pt x="6026" y="2453"/>
                  <a:pt x="5835" y="2453"/>
                </a:cubicBezTo>
                <a:cubicBezTo>
                  <a:pt x="5645" y="2453"/>
                  <a:pt x="5478" y="2310"/>
                  <a:pt x="5478" y="2120"/>
                </a:cubicBezTo>
                <a:cubicBezTo>
                  <a:pt x="5478" y="1929"/>
                  <a:pt x="5645" y="1786"/>
                  <a:pt x="5835" y="1786"/>
                </a:cubicBezTo>
                <a:close/>
                <a:moveTo>
                  <a:pt x="7621" y="1786"/>
                </a:moveTo>
                <a:cubicBezTo>
                  <a:pt x="7812" y="1786"/>
                  <a:pt x="7955" y="1929"/>
                  <a:pt x="7955" y="2120"/>
                </a:cubicBezTo>
                <a:cubicBezTo>
                  <a:pt x="7955" y="2310"/>
                  <a:pt x="7788" y="2453"/>
                  <a:pt x="7621" y="2453"/>
                </a:cubicBezTo>
                <a:cubicBezTo>
                  <a:pt x="7431" y="2453"/>
                  <a:pt x="7264" y="2310"/>
                  <a:pt x="7264" y="2120"/>
                </a:cubicBezTo>
                <a:cubicBezTo>
                  <a:pt x="7264" y="1929"/>
                  <a:pt x="7431" y="1786"/>
                  <a:pt x="7621" y="1786"/>
                </a:cubicBezTo>
                <a:close/>
                <a:moveTo>
                  <a:pt x="1596" y="8692"/>
                </a:moveTo>
                <a:cubicBezTo>
                  <a:pt x="1787" y="8692"/>
                  <a:pt x="1954" y="8835"/>
                  <a:pt x="1954" y="9026"/>
                </a:cubicBezTo>
                <a:cubicBezTo>
                  <a:pt x="1954" y="9216"/>
                  <a:pt x="1787" y="9359"/>
                  <a:pt x="1596" y="9359"/>
                </a:cubicBezTo>
                <a:cubicBezTo>
                  <a:pt x="1430" y="9359"/>
                  <a:pt x="1263" y="9216"/>
                  <a:pt x="1263" y="9026"/>
                </a:cubicBezTo>
                <a:cubicBezTo>
                  <a:pt x="1263" y="8835"/>
                  <a:pt x="1430" y="8692"/>
                  <a:pt x="1596" y="8692"/>
                </a:cubicBezTo>
                <a:close/>
                <a:moveTo>
                  <a:pt x="5835" y="8692"/>
                </a:moveTo>
                <a:cubicBezTo>
                  <a:pt x="6026" y="8692"/>
                  <a:pt x="6169" y="8835"/>
                  <a:pt x="6169" y="9026"/>
                </a:cubicBezTo>
                <a:cubicBezTo>
                  <a:pt x="6169" y="9216"/>
                  <a:pt x="6026" y="9359"/>
                  <a:pt x="5835" y="9359"/>
                </a:cubicBezTo>
                <a:cubicBezTo>
                  <a:pt x="5645" y="9359"/>
                  <a:pt x="5478" y="9216"/>
                  <a:pt x="5478" y="9026"/>
                </a:cubicBezTo>
                <a:cubicBezTo>
                  <a:pt x="5478" y="8835"/>
                  <a:pt x="5645" y="8692"/>
                  <a:pt x="5835" y="8692"/>
                </a:cubicBezTo>
                <a:close/>
                <a:moveTo>
                  <a:pt x="10050" y="8692"/>
                </a:moveTo>
                <a:cubicBezTo>
                  <a:pt x="10241" y="8692"/>
                  <a:pt x="10384" y="8835"/>
                  <a:pt x="10384" y="9026"/>
                </a:cubicBezTo>
                <a:cubicBezTo>
                  <a:pt x="10384" y="9216"/>
                  <a:pt x="10241" y="9359"/>
                  <a:pt x="10050" y="9359"/>
                </a:cubicBezTo>
                <a:cubicBezTo>
                  <a:pt x="9860" y="9359"/>
                  <a:pt x="9717" y="9216"/>
                  <a:pt x="9717" y="9026"/>
                </a:cubicBezTo>
                <a:cubicBezTo>
                  <a:pt x="9717" y="8835"/>
                  <a:pt x="9860" y="8692"/>
                  <a:pt x="10050" y="8692"/>
                </a:cubicBezTo>
                <a:close/>
                <a:moveTo>
                  <a:pt x="2739" y="0"/>
                </a:moveTo>
                <a:cubicBezTo>
                  <a:pt x="2192" y="0"/>
                  <a:pt x="1715" y="453"/>
                  <a:pt x="1715" y="1000"/>
                </a:cubicBezTo>
                <a:lnTo>
                  <a:pt x="1715" y="3215"/>
                </a:lnTo>
                <a:cubicBezTo>
                  <a:pt x="1715" y="3787"/>
                  <a:pt x="2192" y="4239"/>
                  <a:pt x="2739" y="4239"/>
                </a:cubicBezTo>
                <a:lnTo>
                  <a:pt x="5478" y="4239"/>
                </a:lnTo>
                <a:lnTo>
                  <a:pt x="5478" y="5954"/>
                </a:lnTo>
                <a:lnTo>
                  <a:pt x="1596" y="5954"/>
                </a:lnTo>
                <a:cubicBezTo>
                  <a:pt x="1430" y="5954"/>
                  <a:pt x="1263" y="6097"/>
                  <a:pt x="1263" y="6287"/>
                </a:cubicBezTo>
                <a:lnTo>
                  <a:pt x="1263" y="7454"/>
                </a:lnTo>
                <a:cubicBezTo>
                  <a:pt x="548" y="7621"/>
                  <a:pt x="1" y="8264"/>
                  <a:pt x="1" y="9026"/>
                </a:cubicBezTo>
                <a:cubicBezTo>
                  <a:pt x="1" y="9907"/>
                  <a:pt x="739" y="10621"/>
                  <a:pt x="1620" y="10621"/>
                </a:cubicBezTo>
                <a:cubicBezTo>
                  <a:pt x="2501" y="10621"/>
                  <a:pt x="3216" y="9907"/>
                  <a:pt x="3216" y="9026"/>
                </a:cubicBezTo>
                <a:cubicBezTo>
                  <a:pt x="3216" y="8240"/>
                  <a:pt x="2668" y="7597"/>
                  <a:pt x="1954" y="7454"/>
                </a:cubicBezTo>
                <a:lnTo>
                  <a:pt x="1954" y="6644"/>
                </a:lnTo>
                <a:lnTo>
                  <a:pt x="5478" y="6644"/>
                </a:lnTo>
                <a:lnTo>
                  <a:pt x="5478" y="7454"/>
                </a:lnTo>
                <a:cubicBezTo>
                  <a:pt x="4764" y="7621"/>
                  <a:pt x="4216" y="8264"/>
                  <a:pt x="4216" y="9026"/>
                </a:cubicBezTo>
                <a:cubicBezTo>
                  <a:pt x="4216" y="9907"/>
                  <a:pt x="4954" y="10621"/>
                  <a:pt x="5835" y="10621"/>
                </a:cubicBezTo>
                <a:cubicBezTo>
                  <a:pt x="6716" y="10621"/>
                  <a:pt x="7431" y="9907"/>
                  <a:pt x="7431" y="9026"/>
                </a:cubicBezTo>
                <a:cubicBezTo>
                  <a:pt x="7431" y="8264"/>
                  <a:pt x="6883" y="7621"/>
                  <a:pt x="6169" y="7454"/>
                </a:cubicBezTo>
                <a:lnTo>
                  <a:pt x="6169" y="6644"/>
                </a:lnTo>
                <a:lnTo>
                  <a:pt x="9717" y="6644"/>
                </a:lnTo>
                <a:lnTo>
                  <a:pt x="9717" y="7454"/>
                </a:lnTo>
                <a:cubicBezTo>
                  <a:pt x="8979" y="7621"/>
                  <a:pt x="8455" y="8264"/>
                  <a:pt x="8455" y="9026"/>
                </a:cubicBezTo>
                <a:cubicBezTo>
                  <a:pt x="8455" y="9907"/>
                  <a:pt x="9169" y="10621"/>
                  <a:pt x="10050" y="10621"/>
                </a:cubicBezTo>
                <a:cubicBezTo>
                  <a:pt x="10932" y="10621"/>
                  <a:pt x="11646" y="9907"/>
                  <a:pt x="11646" y="9026"/>
                </a:cubicBezTo>
                <a:cubicBezTo>
                  <a:pt x="11670" y="8264"/>
                  <a:pt x="11122" y="7621"/>
                  <a:pt x="10384" y="7454"/>
                </a:cubicBezTo>
                <a:lnTo>
                  <a:pt x="10384" y="6287"/>
                </a:lnTo>
                <a:cubicBezTo>
                  <a:pt x="10384" y="6097"/>
                  <a:pt x="10241" y="5954"/>
                  <a:pt x="10050" y="5954"/>
                </a:cubicBezTo>
                <a:lnTo>
                  <a:pt x="6169" y="5954"/>
                </a:lnTo>
                <a:lnTo>
                  <a:pt x="6169" y="4239"/>
                </a:lnTo>
                <a:lnTo>
                  <a:pt x="8907" y="4239"/>
                </a:lnTo>
                <a:cubicBezTo>
                  <a:pt x="9479" y="4239"/>
                  <a:pt x="9931" y="3787"/>
                  <a:pt x="9931" y="3215"/>
                </a:cubicBezTo>
                <a:lnTo>
                  <a:pt x="9931" y="1000"/>
                </a:lnTo>
                <a:cubicBezTo>
                  <a:pt x="9931" y="453"/>
                  <a:pt x="9479" y="0"/>
                  <a:pt x="89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8" name="Google Shape;4708;p71"/>
          <p:cNvGrpSpPr/>
          <p:nvPr/>
        </p:nvGrpSpPr>
        <p:grpSpPr>
          <a:xfrm>
            <a:off x="5493679" y="2075887"/>
            <a:ext cx="310025" cy="416490"/>
            <a:chOff x="5493679" y="2075887"/>
            <a:chExt cx="310025" cy="416490"/>
          </a:xfrm>
        </p:grpSpPr>
        <p:sp>
          <p:nvSpPr>
            <p:cNvPr id="4709" name="Google Shape;4709;p71"/>
            <p:cNvSpPr/>
            <p:nvPr/>
          </p:nvSpPr>
          <p:spPr>
            <a:xfrm>
              <a:off x="5607801" y="2385887"/>
              <a:ext cx="81789" cy="34117"/>
            </a:xfrm>
            <a:custGeom>
              <a:rect b="b" l="l" r="r" t="t"/>
              <a:pathLst>
                <a:path extrusionOk="0" h="954" w="2287">
                  <a:moveTo>
                    <a:pt x="0" y="1"/>
                  </a:moveTo>
                  <a:lnTo>
                    <a:pt x="0" y="953"/>
                  </a:lnTo>
                  <a:lnTo>
                    <a:pt x="2286" y="953"/>
                  </a:lnTo>
                  <a:lnTo>
                    <a:pt x="22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1"/>
            <p:cNvSpPr/>
            <p:nvPr/>
          </p:nvSpPr>
          <p:spPr>
            <a:xfrm>
              <a:off x="5493679" y="2075887"/>
              <a:ext cx="310025" cy="416490"/>
            </a:xfrm>
            <a:custGeom>
              <a:rect b="b" l="l" r="r" t="t"/>
              <a:pathLst>
                <a:path extrusionOk="0" h="11646" w="8669">
                  <a:moveTo>
                    <a:pt x="1477" y="1143"/>
                  </a:moveTo>
                  <a:cubicBezTo>
                    <a:pt x="1667" y="1143"/>
                    <a:pt x="1834" y="1310"/>
                    <a:pt x="1834" y="1500"/>
                  </a:cubicBezTo>
                  <a:cubicBezTo>
                    <a:pt x="1834" y="1667"/>
                    <a:pt x="1667" y="1834"/>
                    <a:pt x="1477" y="1834"/>
                  </a:cubicBezTo>
                  <a:cubicBezTo>
                    <a:pt x="1286" y="1834"/>
                    <a:pt x="1143" y="1667"/>
                    <a:pt x="1143" y="1500"/>
                  </a:cubicBezTo>
                  <a:cubicBezTo>
                    <a:pt x="1143" y="1310"/>
                    <a:pt x="1286" y="1143"/>
                    <a:pt x="1477" y="1143"/>
                  </a:cubicBezTo>
                  <a:close/>
                  <a:moveTo>
                    <a:pt x="7192" y="1143"/>
                  </a:moveTo>
                  <a:cubicBezTo>
                    <a:pt x="7383" y="1143"/>
                    <a:pt x="7525" y="1310"/>
                    <a:pt x="7525" y="1500"/>
                  </a:cubicBezTo>
                  <a:cubicBezTo>
                    <a:pt x="7525" y="1667"/>
                    <a:pt x="7383" y="1834"/>
                    <a:pt x="7192" y="1834"/>
                  </a:cubicBezTo>
                  <a:cubicBezTo>
                    <a:pt x="7002" y="1834"/>
                    <a:pt x="6835" y="1667"/>
                    <a:pt x="6835" y="1500"/>
                  </a:cubicBezTo>
                  <a:cubicBezTo>
                    <a:pt x="6835" y="1310"/>
                    <a:pt x="7002" y="1143"/>
                    <a:pt x="7192" y="1143"/>
                  </a:cubicBezTo>
                  <a:close/>
                  <a:moveTo>
                    <a:pt x="4334" y="4001"/>
                  </a:moveTo>
                  <a:cubicBezTo>
                    <a:pt x="4525" y="4001"/>
                    <a:pt x="4668" y="4144"/>
                    <a:pt x="4668" y="4334"/>
                  </a:cubicBezTo>
                  <a:cubicBezTo>
                    <a:pt x="4668" y="4525"/>
                    <a:pt x="4525" y="4692"/>
                    <a:pt x="4334" y="4692"/>
                  </a:cubicBezTo>
                  <a:cubicBezTo>
                    <a:pt x="4144" y="4692"/>
                    <a:pt x="4001" y="4525"/>
                    <a:pt x="4001" y="4334"/>
                  </a:cubicBezTo>
                  <a:cubicBezTo>
                    <a:pt x="4001" y="4144"/>
                    <a:pt x="4144" y="4001"/>
                    <a:pt x="4334" y="4001"/>
                  </a:cubicBezTo>
                  <a:close/>
                  <a:moveTo>
                    <a:pt x="4334" y="2048"/>
                  </a:moveTo>
                  <a:cubicBezTo>
                    <a:pt x="3072" y="2048"/>
                    <a:pt x="2048" y="3072"/>
                    <a:pt x="2048" y="4334"/>
                  </a:cubicBezTo>
                  <a:cubicBezTo>
                    <a:pt x="2048" y="5597"/>
                    <a:pt x="3072" y="6621"/>
                    <a:pt x="4334" y="6621"/>
                  </a:cubicBezTo>
                  <a:cubicBezTo>
                    <a:pt x="5597" y="6621"/>
                    <a:pt x="6621" y="5597"/>
                    <a:pt x="6621" y="4334"/>
                  </a:cubicBezTo>
                  <a:cubicBezTo>
                    <a:pt x="6621" y="3072"/>
                    <a:pt x="5597" y="2048"/>
                    <a:pt x="4334" y="2048"/>
                  </a:cubicBezTo>
                  <a:close/>
                  <a:moveTo>
                    <a:pt x="4334" y="1381"/>
                  </a:moveTo>
                  <a:cubicBezTo>
                    <a:pt x="5978" y="1381"/>
                    <a:pt x="7287" y="2715"/>
                    <a:pt x="7287" y="4334"/>
                  </a:cubicBezTo>
                  <a:cubicBezTo>
                    <a:pt x="7287" y="5978"/>
                    <a:pt x="5978" y="7311"/>
                    <a:pt x="4334" y="7311"/>
                  </a:cubicBezTo>
                  <a:cubicBezTo>
                    <a:pt x="2691" y="7311"/>
                    <a:pt x="1381" y="5978"/>
                    <a:pt x="1381" y="4334"/>
                  </a:cubicBezTo>
                  <a:cubicBezTo>
                    <a:pt x="1381" y="2715"/>
                    <a:pt x="2691" y="1381"/>
                    <a:pt x="4334" y="1381"/>
                  </a:cubicBezTo>
                  <a:close/>
                  <a:moveTo>
                    <a:pt x="5811" y="7978"/>
                  </a:moveTo>
                  <a:cubicBezTo>
                    <a:pt x="6001" y="7978"/>
                    <a:pt x="6168" y="8145"/>
                    <a:pt x="6168" y="8335"/>
                  </a:cubicBezTo>
                  <a:lnTo>
                    <a:pt x="6168" y="9955"/>
                  </a:lnTo>
                  <a:cubicBezTo>
                    <a:pt x="6168" y="10145"/>
                    <a:pt x="6001" y="10288"/>
                    <a:pt x="5811" y="10288"/>
                  </a:cubicBezTo>
                  <a:lnTo>
                    <a:pt x="2858" y="10288"/>
                  </a:lnTo>
                  <a:cubicBezTo>
                    <a:pt x="2667" y="10288"/>
                    <a:pt x="2501" y="10145"/>
                    <a:pt x="2501" y="9955"/>
                  </a:cubicBezTo>
                  <a:lnTo>
                    <a:pt x="2501" y="8335"/>
                  </a:lnTo>
                  <a:cubicBezTo>
                    <a:pt x="2501" y="8145"/>
                    <a:pt x="2667" y="7978"/>
                    <a:pt x="2858" y="7978"/>
                  </a:cubicBezTo>
                  <a:close/>
                  <a:moveTo>
                    <a:pt x="1477" y="9835"/>
                  </a:moveTo>
                  <a:cubicBezTo>
                    <a:pt x="1667" y="9835"/>
                    <a:pt x="1834" y="10002"/>
                    <a:pt x="1834" y="10169"/>
                  </a:cubicBezTo>
                  <a:cubicBezTo>
                    <a:pt x="1834" y="10359"/>
                    <a:pt x="1667" y="10526"/>
                    <a:pt x="1477" y="10526"/>
                  </a:cubicBezTo>
                  <a:cubicBezTo>
                    <a:pt x="1286" y="10526"/>
                    <a:pt x="1143" y="10359"/>
                    <a:pt x="1143" y="10169"/>
                  </a:cubicBezTo>
                  <a:cubicBezTo>
                    <a:pt x="1143" y="10002"/>
                    <a:pt x="1286" y="9835"/>
                    <a:pt x="1477" y="9835"/>
                  </a:cubicBezTo>
                  <a:close/>
                  <a:moveTo>
                    <a:pt x="7192" y="9835"/>
                  </a:moveTo>
                  <a:cubicBezTo>
                    <a:pt x="7383" y="9835"/>
                    <a:pt x="7525" y="10002"/>
                    <a:pt x="7525" y="10169"/>
                  </a:cubicBezTo>
                  <a:cubicBezTo>
                    <a:pt x="7525" y="10359"/>
                    <a:pt x="7383" y="10526"/>
                    <a:pt x="7192" y="10526"/>
                  </a:cubicBezTo>
                  <a:cubicBezTo>
                    <a:pt x="7002" y="10526"/>
                    <a:pt x="6835" y="10359"/>
                    <a:pt x="6835" y="10169"/>
                  </a:cubicBezTo>
                  <a:cubicBezTo>
                    <a:pt x="6835" y="10002"/>
                    <a:pt x="7002" y="9835"/>
                    <a:pt x="7192" y="9835"/>
                  </a:cubicBezTo>
                  <a:close/>
                  <a:moveTo>
                    <a:pt x="1167" y="0"/>
                  </a:moveTo>
                  <a:cubicBezTo>
                    <a:pt x="524" y="0"/>
                    <a:pt x="0" y="548"/>
                    <a:pt x="0" y="1191"/>
                  </a:cubicBezTo>
                  <a:lnTo>
                    <a:pt x="0" y="10478"/>
                  </a:lnTo>
                  <a:cubicBezTo>
                    <a:pt x="0" y="11121"/>
                    <a:pt x="524" y="11645"/>
                    <a:pt x="1167" y="11645"/>
                  </a:cubicBezTo>
                  <a:lnTo>
                    <a:pt x="7502" y="11645"/>
                  </a:lnTo>
                  <a:cubicBezTo>
                    <a:pt x="8145" y="11645"/>
                    <a:pt x="8669" y="11121"/>
                    <a:pt x="8669" y="10478"/>
                  </a:cubicBezTo>
                  <a:lnTo>
                    <a:pt x="8669" y="1191"/>
                  </a:lnTo>
                  <a:cubicBezTo>
                    <a:pt x="8669" y="548"/>
                    <a:pt x="8145" y="0"/>
                    <a:pt x="75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71"/>
          <p:cNvGrpSpPr/>
          <p:nvPr/>
        </p:nvGrpSpPr>
        <p:grpSpPr>
          <a:xfrm>
            <a:off x="4722040" y="2157643"/>
            <a:ext cx="416490" cy="253842"/>
            <a:chOff x="4722040" y="2157643"/>
            <a:chExt cx="416490" cy="253842"/>
          </a:xfrm>
        </p:grpSpPr>
        <p:sp>
          <p:nvSpPr>
            <p:cNvPr id="4712" name="Google Shape;4712;p71"/>
            <p:cNvSpPr/>
            <p:nvPr/>
          </p:nvSpPr>
          <p:spPr>
            <a:xfrm>
              <a:off x="5015875" y="2230887"/>
              <a:ext cx="24712" cy="57077"/>
            </a:xfrm>
            <a:custGeom>
              <a:rect b="b" l="l" r="r" t="t"/>
              <a:pathLst>
                <a:path extrusionOk="0" h="1596" w="691">
                  <a:moveTo>
                    <a:pt x="0" y="0"/>
                  </a:moveTo>
                  <a:lnTo>
                    <a:pt x="0" y="1596"/>
                  </a:lnTo>
                  <a:lnTo>
                    <a:pt x="691" y="1596"/>
                  </a:lnTo>
                  <a:lnTo>
                    <a:pt x="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1"/>
            <p:cNvSpPr/>
            <p:nvPr/>
          </p:nvSpPr>
          <p:spPr>
            <a:xfrm>
              <a:off x="4722040" y="2157643"/>
              <a:ext cx="416490" cy="253842"/>
            </a:xfrm>
            <a:custGeom>
              <a:rect b="b" l="l" r="r" t="t"/>
              <a:pathLst>
                <a:path extrusionOk="0" h="7098" w="11646">
                  <a:moveTo>
                    <a:pt x="2739" y="2048"/>
                  </a:moveTo>
                  <a:lnTo>
                    <a:pt x="2739" y="3644"/>
                  </a:lnTo>
                  <a:lnTo>
                    <a:pt x="3406" y="3644"/>
                  </a:lnTo>
                  <a:lnTo>
                    <a:pt x="3406" y="2048"/>
                  </a:lnTo>
                  <a:close/>
                  <a:moveTo>
                    <a:pt x="5454" y="2048"/>
                  </a:moveTo>
                  <a:lnTo>
                    <a:pt x="5454" y="3644"/>
                  </a:lnTo>
                  <a:lnTo>
                    <a:pt x="6144" y="3644"/>
                  </a:lnTo>
                  <a:lnTo>
                    <a:pt x="6144" y="2048"/>
                  </a:lnTo>
                  <a:close/>
                  <a:moveTo>
                    <a:pt x="3763" y="1358"/>
                  </a:moveTo>
                  <a:cubicBezTo>
                    <a:pt x="3953" y="1358"/>
                    <a:pt x="4096" y="1524"/>
                    <a:pt x="4096" y="1715"/>
                  </a:cubicBezTo>
                  <a:lnTo>
                    <a:pt x="4096" y="3977"/>
                  </a:lnTo>
                  <a:cubicBezTo>
                    <a:pt x="4096" y="4168"/>
                    <a:pt x="3953" y="4335"/>
                    <a:pt x="3763" y="4335"/>
                  </a:cubicBezTo>
                  <a:lnTo>
                    <a:pt x="2405" y="4335"/>
                  </a:lnTo>
                  <a:cubicBezTo>
                    <a:pt x="2215" y="4335"/>
                    <a:pt x="2048" y="4168"/>
                    <a:pt x="2048" y="3977"/>
                  </a:cubicBezTo>
                  <a:lnTo>
                    <a:pt x="2048" y="1715"/>
                  </a:lnTo>
                  <a:cubicBezTo>
                    <a:pt x="2048" y="1524"/>
                    <a:pt x="2215" y="1358"/>
                    <a:pt x="2405" y="1358"/>
                  </a:cubicBezTo>
                  <a:close/>
                  <a:moveTo>
                    <a:pt x="6478" y="1358"/>
                  </a:moveTo>
                  <a:cubicBezTo>
                    <a:pt x="6668" y="1358"/>
                    <a:pt x="6835" y="1524"/>
                    <a:pt x="6835" y="1715"/>
                  </a:cubicBezTo>
                  <a:lnTo>
                    <a:pt x="6835" y="3977"/>
                  </a:lnTo>
                  <a:cubicBezTo>
                    <a:pt x="6835" y="4168"/>
                    <a:pt x="6668" y="4335"/>
                    <a:pt x="6478" y="4335"/>
                  </a:cubicBezTo>
                  <a:lnTo>
                    <a:pt x="5120" y="4335"/>
                  </a:lnTo>
                  <a:cubicBezTo>
                    <a:pt x="4930" y="4335"/>
                    <a:pt x="4787" y="4168"/>
                    <a:pt x="4787" y="3977"/>
                  </a:cubicBezTo>
                  <a:lnTo>
                    <a:pt x="4787" y="1715"/>
                  </a:lnTo>
                  <a:cubicBezTo>
                    <a:pt x="4787" y="1524"/>
                    <a:pt x="4930" y="1358"/>
                    <a:pt x="5120" y="1358"/>
                  </a:cubicBezTo>
                  <a:close/>
                  <a:moveTo>
                    <a:pt x="9240" y="1358"/>
                  </a:moveTo>
                  <a:cubicBezTo>
                    <a:pt x="9431" y="1358"/>
                    <a:pt x="9574" y="1524"/>
                    <a:pt x="9574" y="1715"/>
                  </a:cubicBezTo>
                  <a:lnTo>
                    <a:pt x="9574" y="3977"/>
                  </a:lnTo>
                  <a:cubicBezTo>
                    <a:pt x="9574" y="4168"/>
                    <a:pt x="9431" y="4335"/>
                    <a:pt x="9240" y="4335"/>
                  </a:cubicBezTo>
                  <a:lnTo>
                    <a:pt x="7883" y="4335"/>
                  </a:lnTo>
                  <a:cubicBezTo>
                    <a:pt x="7692" y="4335"/>
                    <a:pt x="7526" y="4168"/>
                    <a:pt x="7526" y="3977"/>
                  </a:cubicBezTo>
                  <a:lnTo>
                    <a:pt x="7526" y="1715"/>
                  </a:lnTo>
                  <a:cubicBezTo>
                    <a:pt x="7526" y="1524"/>
                    <a:pt x="7692" y="1358"/>
                    <a:pt x="7883" y="1358"/>
                  </a:cubicBezTo>
                  <a:close/>
                  <a:moveTo>
                    <a:pt x="334" y="0"/>
                  </a:moveTo>
                  <a:cubicBezTo>
                    <a:pt x="143" y="0"/>
                    <a:pt x="0" y="167"/>
                    <a:pt x="0" y="334"/>
                  </a:cubicBezTo>
                  <a:lnTo>
                    <a:pt x="0" y="2167"/>
                  </a:lnTo>
                  <a:cubicBezTo>
                    <a:pt x="0" y="2358"/>
                    <a:pt x="143" y="2501"/>
                    <a:pt x="334" y="2501"/>
                  </a:cubicBezTo>
                  <a:lnTo>
                    <a:pt x="691" y="2501"/>
                  </a:lnTo>
                  <a:lnTo>
                    <a:pt x="691" y="3191"/>
                  </a:lnTo>
                  <a:lnTo>
                    <a:pt x="334" y="3191"/>
                  </a:lnTo>
                  <a:cubicBezTo>
                    <a:pt x="143" y="3191"/>
                    <a:pt x="0" y="3334"/>
                    <a:pt x="0" y="3525"/>
                  </a:cubicBezTo>
                  <a:lnTo>
                    <a:pt x="0" y="6764"/>
                  </a:lnTo>
                  <a:cubicBezTo>
                    <a:pt x="0" y="6930"/>
                    <a:pt x="143" y="7097"/>
                    <a:pt x="334" y="7097"/>
                  </a:cubicBezTo>
                  <a:lnTo>
                    <a:pt x="1381" y="7097"/>
                  </a:lnTo>
                  <a:lnTo>
                    <a:pt x="1381" y="5621"/>
                  </a:lnTo>
                  <a:cubicBezTo>
                    <a:pt x="1381" y="5430"/>
                    <a:pt x="1524" y="5287"/>
                    <a:pt x="1715" y="5287"/>
                  </a:cubicBezTo>
                  <a:cubicBezTo>
                    <a:pt x="1905" y="5287"/>
                    <a:pt x="2048" y="5430"/>
                    <a:pt x="2048" y="5621"/>
                  </a:cubicBezTo>
                  <a:lnTo>
                    <a:pt x="2048" y="7097"/>
                  </a:lnTo>
                  <a:lnTo>
                    <a:pt x="2739" y="7097"/>
                  </a:lnTo>
                  <a:lnTo>
                    <a:pt x="2739" y="5621"/>
                  </a:lnTo>
                  <a:cubicBezTo>
                    <a:pt x="2739" y="5430"/>
                    <a:pt x="2882" y="5287"/>
                    <a:pt x="3072" y="5287"/>
                  </a:cubicBezTo>
                  <a:cubicBezTo>
                    <a:pt x="3263" y="5287"/>
                    <a:pt x="3406" y="5430"/>
                    <a:pt x="3406" y="5621"/>
                  </a:cubicBezTo>
                  <a:lnTo>
                    <a:pt x="3406" y="7097"/>
                  </a:lnTo>
                  <a:lnTo>
                    <a:pt x="4096" y="7097"/>
                  </a:lnTo>
                  <a:lnTo>
                    <a:pt x="4096" y="5621"/>
                  </a:lnTo>
                  <a:cubicBezTo>
                    <a:pt x="4096" y="5430"/>
                    <a:pt x="4263" y="5287"/>
                    <a:pt x="4430" y="5287"/>
                  </a:cubicBezTo>
                  <a:cubicBezTo>
                    <a:pt x="4620" y="5287"/>
                    <a:pt x="4787" y="5430"/>
                    <a:pt x="4787" y="5621"/>
                  </a:cubicBezTo>
                  <a:lnTo>
                    <a:pt x="4787" y="7097"/>
                  </a:lnTo>
                  <a:lnTo>
                    <a:pt x="5454" y="7097"/>
                  </a:lnTo>
                  <a:lnTo>
                    <a:pt x="5454" y="5621"/>
                  </a:lnTo>
                  <a:cubicBezTo>
                    <a:pt x="5454" y="5430"/>
                    <a:pt x="5620" y="5287"/>
                    <a:pt x="5811" y="5287"/>
                  </a:cubicBezTo>
                  <a:cubicBezTo>
                    <a:pt x="6001" y="5287"/>
                    <a:pt x="6144" y="5430"/>
                    <a:pt x="6144" y="5621"/>
                  </a:cubicBezTo>
                  <a:lnTo>
                    <a:pt x="6144" y="7097"/>
                  </a:lnTo>
                  <a:lnTo>
                    <a:pt x="6835" y="7097"/>
                  </a:lnTo>
                  <a:lnTo>
                    <a:pt x="6835" y="5621"/>
                  </a:lnTo>
                  <a:cubicBezTo>
                    <a:pt x="6835" y="5430"/>
                    <a:pt x="6978" y="5287"/>
                    <a:pt x="7168" y="5287"/>
                  </a:cubicBezTo>
                  <a:cubicBezTo>
                    <a:pt x="7359" y="5287"/>
                    <a:pt x="7502" y="5430"/>
                    <a:pt x="7502" y="5621"/>
                  </a:cubicBezTo>
                  <a:lnTo>
                    <a:pt x="7502" y="7097"/>
                  </a:lnTo>
                  <a:lnTo>
                    <a:pt x="8192" y="7097"/>
                  </a:lnTo>
                  <a:lnTo>
                    <a:pt x="8192" y="5621"/>
                  </a:lnTo>
                  <a:cubicBezTo>
                    <a:pt x="8192" y="5430"/>
                    <a:pt x="8335" y="5287"/>
                    <a:pt x="8526" y="5287"/>
                  </a:cubicBezTo>
                  <a:cubicBezTo>
                    <a:pt x="8716" y="5287"/>
                    <a:pt x="8883" y="5430"/>
                    <a:pt x="8883" y="5621"/>
                  </a:cubicBezTo>
                  <a:lnTo>
                    <a:pt x="8883" y="7097"/>
                  </a:lnTo>
                  <a:lnTo>
                    <a:pt x="9550" y="7097"/>
                  </a:lnTo>
                  <a:lnTo>
                    <a:pt x="9550" y="5621"/>
                  </a:lnTo>
                  <a:cubicBezTo>
                    <a:pt x="9550" y="5430"/>
                    <a:pt x="9716" y="5287"/>
                    <a:pt x="9907" y="5287"/>
                  </a:cubicBezTo>
                  <a:cubicBezTo>
                    <a:pt x="10098" y="5287"/>
                    <a:pt x="10240" y="5430"/>
                    <a:pt x="10240" y="5621"/>
                  </a:cubicBezTo>
                  <a:lnTo>
                    <a:pt x="10240" y="7097"/>
                  </a:lnTo>
                  <a:lnTo>
                    <a:pt x="11288" y="7097"/>
                  </a:lnTo>
                  <a:cubicBezTo>
                    <a:pt x="11479" y="7097"/>
                    <a:pt x="11645" y="6930"/>
                    <a:pt x="11645" y="6764"/>
                  </a:cubicBezTo>
                  <a:lnTo>
                    <a:pt x="11645" y="3525"/>
                  </a:lnTo>
                  <a:cubicBezTo>
                    <a:pt x="11645" y="3334"/>
                    <a:pt x="11479" y="3191"/>
                    <a:pt x="11288" y="3191"/>
                  </a:cubicBezTo>
                  <a:lnTo>
                    <a:pt x="10931" y="3191"/>
                  </a:lnTo>
                  <a:lnTo>
                    <a:pt x="10931" y="2501"/>
                  </a:lnTo>
                  <a:lnTo>
                    <a:pt x="11288" y="2501"/>
                  </a:lnTo>
                  <a:cubicBezTo>
                    <a:pt x="11479" y="2501"/>
                    <a:pt x="11645" y="2358"/>
                    <a:pt x="11645" y="2167"/>
                  </a:cubicBezTo>
                  <a:lnTo>
                    <a:pt x="11645" y="334"/>
                  </a:lnTo>
                  <a:cubicBezTo>
                    <a:pt x="11645" y="167"/>
                    <a:pt x="11479" y="0"/>
                    <a:pt x="112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71"/>
          <p:cNvGrpSpPr/>
          <p:nvPr/>
        </p:nvGrpSpPr>
        <p:grpSpPr>
          <a:xfrm>
            <a:off x="7573520" y="1437111"/>
            <a:ext cx="366244" cy="416496"/>
            <a:chOff x="7573520" y="1437111"/>
            <a:chExt cx="366244" cy="416496"/>
          </a:xfrm>
        </p:grpSpPr>
        <p:sp>
          <p:nvSpPr>
            <p:cNvPr id="4715" name="Google Shape;4715;p71"/>
            <p:cNvSpPr/>
            <p:nvPr/>
          </p:nvSpPr>
          <p:spPr>
            <a:xfrm>
              <a:off x="7573520" y="1603198"/>
              <a:ext cx="366244" cy="250409"/>
            </a:xfrm>
            <a:custGeom>
              <a:rect b="b" l="l" r="r" t="t"/>
              <a:pathLst>
                <a:path extrusionOk="0" h="7002" w="10241">
                  <a:moveTo>
                    <a:pt x="4287" y="1358"/>
                  </a:moveTo>
                  <a:cubicBezTo>
                    <a:pt x="4477" y="1358"/>
                    <a:pt x="4644" y="1524"/>
                    <a:pt x="4644" y="1715"/>
                  </a:cubicBezTo>
                  <a:cubicBezTo>
                    <a:pt x="4644" y="1905"/>
                    <a:pt x="4477" y="2048"/>
                    <a:pt x="4287" y="2048"/>
                  </a:cubicBezTo>
                  <a:lnTo>
                    <a:pt x="2715" y="2048"/>
                  </a:lnTo>
                  <a:cubicBezTo>
                    <a:pt x="2524" y="2048"/>
                    <a:pt x="2382" y="1905"/>
                    <a:pt x="2382" y="1715"/>
                  </a:cubicBezTo>
                  <a:cubicBezTo>
                    <a:pt x="2382" y="1524"/>
                    <a:pt x="2524" y="1358"/>
                    <a:pt x="2715" y="1358"/>
                  </a:cubicBezTo>
                  <a:close/>
                  <a:moveTo>
                    <a:pt x="7287" y="1358"/>
                  </a:moveTo>
                  <a:cubicBezTo>
                    <a:pt x="7502" y="1358"/>
                    <a:pt x="7645" y="1500"/>
                    <a:pt x="7645" y="1715"/>
                  </a:cubicBezTo>
                  <a:cubicBezTo>
                    <a:pt x="7645" y="1905"/>
                    <a:pt x="7502" y="2072"/>
                    <a:pt x="7287" y="2072"/>
                  </a:cubicBezTo>
                  <a:cubicBezTo>
                    <a:pt x="7097" y="2072"/>
                    <a:pt x="6930" y="1905"/>
                    <a:pt x="6930" y="1715"/>
                  </a:cubicBezTo>
                  <a:cubicBezTo>
                    <a:pt x="6930" y="1500"/>
                    <a:pt x="7097" y="1358"/>
                    <a:pt x="7287" y="1358"/>
                  </a:cubicBezTo>
                  <a:close/>
                  <a:moveTo>
                    <a:pt x="2048" y="0"/>
                  </a:moveTo>
                  <a:cubicBezTo>
                    <a:pt x="1596" y="0"/>
                    <a:pt x="1238" y="357"/>
                    <a:pt x="1238" y="810"/>
                  </a:cubicBezTo>
                  <a:lnTo>
                    <a:pt x="1238" y="2596"/>
                  </a:lnTo>
                  <a:cubicBezTo>
                    <a:pt x="1238" y="3048"/>
                    <a:pt x="1596" y="3406"/>
                    <a:pt x="2048" y="3406"/>
                  </a:cubicBezTo>
                  <a:lnTo>
                    <a:pt x="2739" y="3406"/>
                  </a:lnTo>
                  <a:lnTo>
                    <a:pt x="2739" y="4501"/>
                  </a:lnTo>
                  <a:lnTo>
                    <a:pt x="1643" y="5192"/>
                  </a:lnTo>
                  <a:cubicBezTo>
                    <a:pt x="1477" y="5049"/>
                    <a:pt x="1262" y="4977"/>
                    <a:pt x="1024" y="4977"/>
                  </a:cubicBezTo>
                  <a:cubicBezTo>
                    <a:pt x="453" y="4977"/>
                    <a:pt x="0" y="5430"/>
                    <a:pt x="0" y="6001"/>
                  </a:cubicBezTo>
                  <a:cubicBezTo>
                    <a:pt x="0" y="6549"/>
                    <a:pt x="453" y="7002"/>
                    <a:pt x="1024" y="7002"/>
                  </a:cubicBezTo>
                  <a:cubicBezTo>
                    <a:pt x="1596" y="7002"/>
                    <a:pt x="2048" y="6549"/>
                    <a:pt x="2048" y="6001"/>
                  </a:cubicBezTo>
                  <a:cubicBezTo>
                    <a:pt x="2048" y="5906"/>
                    <a:pt x="2048" y="5835"/>
                    <a:pt x="2024" y="5763"/>
                  </a:cubicBezTo>
                  <a:lnTo>
                    <a:pt x="3263" y="4954"/>
                  </a:lnTo>
                  <a:cubicBezTo>
                    <a:pt x="3358" y="4906"/>
                    <a:pt x="3406" y="4787"/>
                    <a:pt x="3406" y="4668"/>
                  </a:cubicBezTo>
                  <a:lnTo>
                    <a:pt x="3406" y="3406"/>
                  </a:lnTo>
                  <a:lnTo>
                    <a:pt x="4787" y="3406"/>
                  </a:lnTo>
                  <a:lnTo>
                    <a:pt x="4787" y="5025"/>
                  </a:lnTo>
                  <a:cubicBezTo>
                    <a:pt x="4382" y="5168"/>
                    <a:pt x="4096" y="5549"/>
                    <a:pt x="4096" y="6001"/>
                  </a:cubicBezTo>
                  <a:cubicBezTo>
                    <a:pt x="4096" y="6549"/>
                    <a:pt x="4549" y="7002"/>
                    <a:pt x="5120" y="7002"/>
                  </a:cubicBezTo>
                  <a:cubicBezTo>
                    <a:pt x="5692" y="7002"/>
                    <a:pt x="6144" y="6549"/>
                    <a:pt x="6144" y="6001"/>
                  </a:cubicBezTo>
                  <a:cubicBezTo>
                    <a:pt x="6144" y="5549"/>
                    <a:pt x="5858" y="5168"/>
                    <a:pt x="5454" y="5025"/>
                  </a:cubicBezTo>
                  <a:lnTo>
                    <a:pt x="5454" y="3406"/>
                  </a:lnTo>
                  <a:lnTo>
                    <a:pt x="6835" y="3406"/>
                  </a:lnTo>
                  <a:lnTo>
                    <a:pt x="6835" y="4668"/>
                  </a:lnTo>
                  <a:cubicBezTo>
                    <a:pt x="6835" y="4787"/>
                    <a:pt x="6882" y="4906"/>
                    <a:pt x="6978" y="4954"/>
                  </a:cubicBezTo>
                  <a:lnTo>
                    <a:pt x="8216" y="5763"/>
                  </a:lnTo>
                  <a:cubicBezTo>
                    <a:pt x="8192" y="5835"/>
                    <a:pt x="8192" y="5906"/>
                    <a:pt x="8192" y="6001"/>
                  </a:cubicBezTo>
                  <a:cubicBezTo>
                    <a:pt x="8192" y="6549"/>
                    <a:pt x="8645" y="7002"/>
                    <a:pt x="9216" y="7002"/>
                  </a:cubicBezTo>
                  <a:cubicBezTo>
                    <a:pt x="9788" y="7002"/>
                    <a:pt x="10240" y="6549"/>
                    <a:pt x="10240" y="6001"/>
                  </a:cubicBezTo>
                  <a:cubicBezTo>
                    <a:pt x="10240" y="5430"/>
                    <a:pt x="9788" y="4977"/>
                    <a:pt x="9216" y="4977"/>
                  </a:cubicBezTo>
                  <a:cubicBezTo>
                    <a:pt x="8978" y="4977"/>
                    <a:pt x="8764" y="5049"/>
                    <a:pt x="8597" y="5192"/>
                  </a:cubicBezTo>
                  <a:lnTo>
                    <a:pt x="7502" y="4501"/>
                  </a:lnTo>
                  <a:lnTo>
                    <a:pt x="7502" y="3406"/>
                  </a:lnTo>
                  <a:lnTo>
                    <a:pt x="8192" y="3406"/>
                  </a:lnTo>
                  <a:cubicBezTo>
                    <a:pt x="8645" y="3406"/>
                    <a:pt x="9002" y="3048"/>
                    <a:pt x="9002" y="2596"/>
                  </a:cubicBezTo>
                  <a:lnTo>
                    <a:pt x="9002" y="810"/>
                  </a:lnTo>
                  <a:cubicBezTo>
                    <a:pt x="9002" y="357"/>
                    <a:pt x="8645" y="0"/>
                    <a:pt x="8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1"/>
            <p:cNvSpPr/>
            <p:nvPr/>
          </p:nvSpPr>
          <p:spPr>
            <a:xfrm>
              <a:off x="7665505" y="1437111"/>
              <a:ext cx="182281" cy="56862"/>
            </a:xfrm>
            <a:custGeom>
              <a:rect b="b" l="l" r="r" t="t"/>
              <a:pathLst>
                <a:path extrusionOk="0" h="1590" w="5097">
                  <a:moveTo>
                    <a:pt x="2548" y="0"/>
                  </a:moveTo>
                  <a:cubicBezTo>
                    <a:pt x="1643" y="0"/>
                    <a:pt x="786" y="358"/>
                    <a:pt x="143" y="1001"/>
                  </a:cubicBezTo>
                  <a:cubicBezTo>
                    <a:pt x="0" y="1143"/>
                    <a:pt x="0" y="1358"/>
                    <a:pt x="143" y="1501"/>
                  </a:cubicBezTo>
                  <a:cubicBezTo>
                    <a:pt x="202" y="1560"/>
                    <a:pt x="286" y="1590"/>
                    <a:pt x="372" y="1590"/>
                  </a:cubicBezTo>
                  <a:cubicBezTo>
                    <a:pt x="458" y="1590"/>
                    <a:pt x="548" y="1560"/>
                    <a:pt x="619" y="1501"/>
                  </a:cubicBezTo>
                  <a:cubicBezTo>
                    <a:pt x="1143" y="977"/>
                    <a:pt x="1810" y="691"/>
                    <a:pt x="2548" y="691"/>
                  </a:cubicBezTo>
                  <a:cubicBezTo>
                    <a:pt x="3286" y="691"/>
                    <a:pt x="3953" y="977"/>
                    <a:pt x="4477" y="1501"/>
                  </a:cubicBezTo>
                  <a:cubicBezTo>
                    <a:pt x="4549" y="1560"/>
                    <a:pt x="4638" y="1590"/>
                    <a:pt x="4724" y="1590"/>
                  </a:cubicBezTo>
                  <a:cubicBezTo>
                    <a:pt x="4811" y="1590"/>
                    <a:pt x="4894" y="1560"/>
                    <a:pt x="4953" y="1501"/>
                  </a:cubicBezTo>
                  <a:cubicBezTo>
                    <a:pt x="5096" y="1358"/>
                    <a:pt x="5096" y="1143"/>
                    <a:pt x="4953" y="1001"/>
                  </a:cubicBezTo>
                  <a:cubicBezTo>
                    <a:pt x="4310" y="358"/>
                    <a:pt x="3453" y="0"/>
                    <a:pt x="25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1"/>
            <p:cNvSpPr/>
            <p:nvPr/>
          </p:nvSpPr>
          <p:spPr>
            <a:xfrm>
              <a:off x="7744686" y="1546978"/>
              <a:ext cx="23889" cy="24748"/>
            </a:xfrm>
            <a:custGeom>
              <a:rect b="b" l="l" r="r" t="t"/>
              <a:pathLst>
                <a:path extrusionOk="0" h="692" w="668">
                  <a:moveTo>
                    <a:pt x="334" y="0"/>
                  </a:moveTo>
                  <a:cubicBezTo>
                    <a:pt x="144" y="0"/>
                    <a:pt x="1" y="167"/>
                    <a:pt x="1" y="358"/>
                  </a:cubicBezTo>
                  <a:cubicBezTo>
                    <a:pt x="1" y="548"/>
                    <a:pt x="144" y="691"/>
                    <a:pt x="334" y="691"/>
                  </a:cubicBezTo>
                  <a:cubicBezTo>
                    <a:pt x="525" y="691"/>
                    <a:pt x="668" y="548"/>
                    <a:pt x="668" y="358"/>
                  </a:cubicBezTo>
                  <a:cubicBezTo>
                    <a:pt x="668" y="167"/>
                    <a:pt x="525"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1"/>
            <p:cNvSpPr/>
            <p:nvPr/>
          </p:nvSpPr>
          <p:spPr>
            <a:xfrm>
              <a:off x="7704666" y="1492474"/>
              <a:ext cx="103926" cy="40483"/>
            </a:xfrm>
            <a:custGeom>
              <a:rect b="b" l="l" r="r" t="t"/>
              <a:pathLst>
                <a:path extrusionOk="0" h="1132" w="2906">
                  <a:moveTo>
                    <a:pt x="1453" y="0"/>
                  </a:moveTo>
                  <a:cubicBezTo>
                    <a:pt x="953" y="0"/>
                    <a:pt x="477" y="191"/>
                    <a:pt x="120" y="548"/>
                  </a:cubicBezTo>
                  <a:cubicBezTo>
                    <a:pt x="1" y="691"/>
                    <a:pt x="1" y="905"/>
                    <a:pt x="120" y="1024"/>
                  </a:cubicBezTo>
                  <a:cubicBezTo>
                    <a:pt x="191" y="1096"/>
                    <a:pt x="280" y="1132"/>
                    <a:pt x="370" y="1132"/>
                  </a:cubicBezTo>
                  <a:cubicBezTo>
                    <a:pt x="459" y="1132"/>
                    <a:pt x="548" y="1096"/>
                    <a:pt x="620" y="1024"/>
                  </a:cubicBezTo>
                  <a:cubicBezTo>
                    <a:pt x="834" y="810"/>
                    <a:pt x="1144" y="691"/>
                    <a:pt x="1453" y="691"/>
                  </a:cubicBezTo>
                  <a:cubicBezTo>
                    <a:pt x="1763" y="691"/>
                    <a:pt x="2072" y="810"/>
                    <a:pt x="2311" y="1024"/>
                  </a:cubicBezTo>
                  <a:cubicBezTo>
                    <a:pt x="2370" y="1096"/>
                    <a:pt x="2453" y="1132"/>
                    <a:pt x="2540" y="1132"/>
                  </a:cubicBezTo>
                  <a:cubicBezTo>
                    <a:pt x="2626" y="1132"/>
                    <a:pt x="2715" y="1096"/>
                    <a:pt x="2787" y="1024"/>
                  </a:cubicBezTo>
                  <a:cubicBezTo>
                    <a:pt x="2906" y="905"/>
                    <a:pt x="2906" y="691"/>
                    <a:pt x="2787" y="548"/>
                  </a:cubicBezTo>
                  <a:cubicBezTo>
                    <a:pt x="2430" y="191"/>
                    <a:pt x="1953" y="0"/>
                    <a:pt x="14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71"/>
          <p:cNvGrpSpPr/>
          <p:nvPr/>
        </p:nvGrpSpPr>
        <p:grpSpPr>
          <a:xfrm>
            <a:off x="6856386" y="1437970"/>
            <a:ext cx="416490" cy="415632"/>
            <a:chOff x="6856386" y="1437970"/>
            <a:chExt cx="416490" cy="415632"/>
          </a:xfrm>
        </p:grpSpPr>
        <p:sp>
          <p:nvSpPr>
            <p:cNvPr id="4720" name="Google Shape;4720;p71"/>
            <p:cNvSpPr/>
            <p:nvPr/>
          </p:nvSpPr>
          <p:spPr>
            <a:xfrm>
              <a:off x="6856386" y="1437970"/>
              <a:ext cx="416490" cy="415632"/>
            </a:xfrm>
            <a:custGeom>
              <a:rect b="b" l="l" r="r" t="t"/>
              <a:pathLst>
                <a:path extrusionOk="0" h="11622" w="11646">
                  <a:moveTo>
                    <a:pt x="5811" y="2906"/>
                  </a:moveTo>
                  <a:cubicBezTo>
                    <a:pt x="6764" y="2906"/>
                    <a:pt x="7526" y="3668"/>
                    <a:pt x="7526" y="4620"/>
                  </a:cubicBezTo>
                  <a:lnTo>
                    <a:pt x="7526" y="5073"/>
                  </a:lnTo>
                  <a:lnTo>
                    <a:pt x="7621" y="5073"/>
                  </a:lnTo>
                  <a:cubicBezTo>
                    <a:pt x="7811" y="5073"/>
                    <a:pt x="7978" y="5239"/>
                    <a:pt x="7978" y="5406"/>
                  </a:cubicBezTo>
                  <a:lnTo>
                    <a:pt x="7978" y="8359"/>
                  </a:lnTo>
                  <a:cubicBezTo>
                    <a:pt x="7978" y="8550"/>
                    <a:pt x="7811" y="8716"/>
                    <a:pt x="7621" y="8716"/>
                  </a:cubicBezTo>
                  <a:lnTo>
                    <a:pt x="4025" y="8716"/>
                  </a:lnTo>
                  <a:cubicBezTo>
                    <a:pt x="3834" y="8716"/>
                    <a:pt x="3668" y="8550"/>
                    <a:pt x="3668" y="8359"/>
                  </a:cubicBezTo>
                  <a:lnTo>
                    <a:pt x="3668" y="5406"/>
                  </a:lnTo>
                  <a:cubicBezTo>
                    <a:pt x="3668" y="5239"/>
                    <a:pt x="3834" y="5073"/>
                    <a:pt x="4025" y="5073"/>
                  </a:cubicBezTo>
                  <a:lnTo>
                    <a:pt x="4120" y="5073"/>
                  </a:lnTo>
                  <a:lnTo>
                    <a:pt x="4120" y="4620"/>
                  </a:lnTo>
                  <a:cubicBezTo>
                    <a:pt x="4120" y="3668"/>
                    <a:pt x="4882" y="2906"/>
                    <a:pt x="5811" y="2906"/>
                  </a:cubicBezTo>
                  <a:close/>
                  <a:moveTo>
                    <a:pt x="4239" y="0"/>
                  </a:moveTo>
                  <a:cubicBezTo>
                    <a:pt x="4049" y="0"/>
                    <a:pt x="3882" y="143"/>
                    <a:pt x="3882" y="334"/>
                  </a:cubicBezTo>
                  <a:lnTo>
                    <a:pt x="3882" y="1548"/>
                  </a:lnTo>
                  <a:lnTo>
                    <a:pt x="3072" y="1548"/>
                  </a:lnTo>
                  <a:cubicBezTo>
                    <a:pt x="2239" y="1548"/>
                    <a:pt x="1548" y="2215"/>
                    <a:pt x="1548" y="3072"/>
                  </a:cubicBezTo>
                  <a:lnTo>
                    <a:pt x="1548" y="3882"/>
                  </a:lnTo>
                  <a:lnTo>
                    <a:pt x="334" y="3882"/>
                  </a:lnTo>
                  <a:cubicBezTo>
                    <a:pt x="143" y="3882"/>
                    <a:pt x="0" y="4025"/>
                    <a:pt x="0" y="4215"/>
                  </a:cubicBezTo>
                  <a:cubicBezTo>
                    <a:pt x="0" y="4406"/>
                    <a:pt x="143" y="4549"/>
                    <a:pt x="334" y="4549"/>
                  </a:cubicBezTo>
                  <a:lnTo>
                    <a:pt x="1548" y="4549"/>
                  </a:lnTo>
                  <a:lnTo>
                    <a:pt x="1548" y="5478"/>
                  </a:lnTo>
                  <a:lnTo>
                    <a:pt x="334" y="5478"/>
                  </a:lnTo>
                  <a:cubicBezTo>
                    <a:pt x="143" y="5478"/>
                    <a:pt x="0" y="5620"/>
                    <a:pt x="0" y="5811"/>
                  </a:cubicBezTo>
                  <a:cubicBezTo>
                    <a:pt x="0" y="6001"/>
                    <a:pt x="143" y="6144"/>
                    <a:pt x="334" y="6144"/>
                  </a:cubicBezTo>
                  <a:lnTo>
                    <a:pt x="1548" y="6144"/>
                  </a:lnTo>
                  <a:lnTo>
                    <a:pt x="1548" y="7073"/>
                  </a:lnTo>
                  <a:lnTo>
                    <a:pt x="334" y="7073"/>
                  </a:lnTo>
                  <a:cubicBezTo>
                    <a:pt x="143" y="7073"/>
                    <a:pt x="0" y="7216"/>
                    <a:pt x="0" y="7406"/>
                  </a:cubicBezTo>
                  <a:cubicBezTo>
                    <a:pt x="0" y="7597"/>
                    <a:pt x="143" y="7740"/>
                    <a:pt x="334" y="7740"/>
                  </a:cubicBezTo>
                  <a:lnTo>
                    <a:pt x="1548" y="7740"/>
                  </a:lnTo>
                  <a:lnTo>
                    <a:pt x="1548" y="8550"/>
                  </a:lnTo>
                  <a:cubicBezTo>
                    <a:pt x="1548" y="9407"/>
                    <a:pt x="2239" y="10074"/>
                    <a:pt x="3072" y="10074"/>
                  </a:cubicBezTo>
                  <a:lnTo>
                    <a:pt x="3882" y="10074"/>
                  </a:lnTo>
                  <a:lnTo>
                    <a:pt x="3882" y="11288"/>
                  </a:lnTo>
                  <a:cubicBezTo>
                    <a:pt x="3882" y="11479"/>
                    <a:pt x="4049" y="11622"/>
                    <a:pt x="4239" y="11622"/>
                  </a:cubicBezTo>
                  <a:cubicBezTo>
                    <a:pt x="4430" y="11622"/>
                    <a:pt x="4573" y="11479"/>
                    <a:pt x="4573" y="11288"/>
                  </a:cubicBezTo>
                  <a:lnTo>
                    <a:pt x="4573" y="10074"/>
                  </a:lnTo>
                  <a:lnTo>
                    <a:pt x="5478" y="10074"/>
                  </a:lnTo>
                  <a:lnTo>
                    <a:pt x="5478" y="11288"/>
                  </a:lnTo>
                  <a:cubicBezTo>
                    <a:pt x="5478" y="11479"/>
                    <a:pt x="5644" y="11622"/>
                    <a:pt x="5835" y="11622"/>
                  </a:cubicBezTo>
                  <a:cubicBezTo>
                    <a:pt x="6002" y="11622"/>
                    <a:pt x="6168" y="11479"/>
                    <a:pt x="6168" y="11288"/>
                  </a:cubicBezTo>
                  <a:lnTo>
                    <a:pt x="6168" y="10074"/>
                  </a:lnTo>
                  <a:lnTo>
                    <a:pt x="7073" y="10074"/>
                  </a:lnTo>
                  <a:lnTo>
                    <a:pt x="7073" y="11288"/>
                  </a:lnTo>
                  <a:cubicBezTo>
                    <a:pt x="7073" y="11479"/>
                    <a:pt x="7216" y="11622"/>
                    <a:pt x="7407" y="11622"/>
                  </a:cubicBezTo>
                  <a:cubicBezTo>
                    <a:pt x="7597" y="11622"/>
                    <a:pt x="7764" y="11479"/>
                    <a:pt x="7764" y="11288"/>
                  </a:cubicBezTo>
                  <a:lnTo>
                    <a:pt x="7764" y="10074"/>
                  </a:lnTo>
                  <a:lnTo>
                    <a:pt x="8574" y="10074"/>
                  </a:lnTo>
                  <a:cubicBezTo>
                    <a:pt x="9407" y="10074"/>
                    <a:pt x="10098" y="9407"/>
                    <a:pt x="10098" y="8550"/>
                  </a:cubicBezTo>
                  <a:lnTo>
                    <a:pt x="10098" y="7740"/>
                  </a:lnTo>
                  <a:lnTo>
                    <a:pt x="11312" y="7740"/>
                  </a:lnTo>
                  <a:cubicBezTo>
                    <a:pt x="11503" y="7740"/>
                    <a:pt x="11646" y="7597"/>
                    <a:pt x="11646" y="7406"/>
                  </a:cubicBezTo>
                  <a:cubicBezTo>
                    <a:pt x="11646" y="7216"/>
                    <a:pt x="11503" y="7073"/>
                    <a:pt x="11312" y="7073"/>
                  </a:cubicBezTo>
                  <a:lnTo>
                    <a:pt x="10098" y="7073"/>
                  </a:lnTo>
                  <a:lnTo>
                    <a:pt x="10098" y="6144"/>
                  </a:lnTo>
                  <a:lnTo>
                    <a:pt x="11312" y="6144"/>
                  </a:lnTo>
                  <a:cubicBezTo>
                    <a:pt x="11503" y="6144"/>
                    <a:pt x="11646" y="6001"/>
                    <a:pt x="11646" y="5811"/>
                  </a:cubicBezTo>
                  <a:cubicBezTo>
                    <a:pt x="11646" y="5620"/>
                    <a:pt x="11503" y="5478"/>
                    <a:pt x="11312" y="5478"/>
                  </a:cubicBezTo>
                  <a:lnTo>
                    <a:pt x="10098" y="5478"/>
                  </a:lnTo>
                  <a:lnTo>
                    <a:pt x="10098" y="4549"/>
                  </a:lnTo>
                  <a:lnTo>
                    <a:pt x="11312" y="4549"/>
                  </a:lnTo>
                  <a:cubicBezTo>
                    <a:pt x="11503" y="4549"/>
                    <a:pt x="11646" y="4406"/>
                    <a:pt x="11646" y="4215"/>
                  </a:cubicBezTo>
                  <a:cubicBezTo>
                    <a:pt x="11646" y="4025"/>
                    <a:pt x="11503" y="3882"/>
                    <a:pt x="11312" y="3882"/>
                  </a:cubicBezTo>
                  <a:lnTo>
                    <a:pt x="10098" y="3882"/>
                  </a:lnTo>
                  <a:lnTo>
                    <a:pt x="10098" y="3072"/>
                  </a:lnTo>
                  <a:cubicBezTo>
                    <a:pt x="10098" y="2215"/>
                    <a:pt x="9407" y="1548"/>
                    <a:pt x="8574" y="1548"/>
                  </a:cubicBezTo>
                  <a:lnTo>
                    <a:pt x="7764" y="1548"/>
                  </a:lnTo>
                  <a:lnTo>
                    <a:pt x="7764" y="334"/>
                  </a:lnTo>
                  <a:cubicBezTo>
                    <a:pt x="7764" y="143"/>
                    <a:pt x="7597" y="0"/>
                    <a:pt x="7407" y="0"/>
                  </a:cubicBezTo>
                  <a:cubicBezTo>
                    <a:pt x="7216" y="0"/>
                    <a:pt x="7073" y="143"/>
                    <a:pt x="7073" y="334"/>
                  </a:cubicBezTo>
                  <a:lnTo>
                    <a:pt x="7073" y="1548"/>
                  </a:lnTo>
                  <a:lnTo>
                    <a:pt x="6168" y="1548"/>
                  </a:lnTo>
                  <a:lnTo>
                    <a:pt x="6168" y="334"/>
                  </a:lnTo>
                  <a:cubicBezTo>
                    <a:pt x="6168" y="143"/>
                    <a:pt x="6002" y="0"/>
                    <a:pt x="5835" y="0"/>
                  </a:cubicBezTo>
                  <a:cubicBezTo>
                    <a:pt x="5644" y="0"/>
                    <a:pt x="5478" y="143"/>
                    <a:pt x="5478" y="334"/>
                  </a:cubicBezTo>
                  <a:lnTo>
                    <a:pt x="5478" y="1548"/>
                  </a:lnTo>
                  <a:lnTo>
                    <a:pt x="4573" y="1548"/>
                  </a:lnTo>
                  <a:lnTo>
                    <a:pt x="4573" y="334"/>
                  </a:lnTo>
                  <a:cubicBezTo>
                    <a:pt x="4573" y="143"/>
                    <a:pt x="4430" y="0"/>
                    <a:pt x="42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1"/>
            <p:cNvSpPr/>
            <p:nvPr/>
          </p:nvSpPr>
          <p:spPr>
            <a:xfrm>
              <a:off x="7027551" y="1566576"/>
              <a:ext cx="74136" cy="52821"/>
            </a:xfrm>
            <a:custGeom>
              <a:rect b="b" l="l" r="r" t="t"/>
              <a:pathLst>
                <a:path extrusionOk="0" h="1477" w="2073">
                  <a:moveTo>
                    <a:pt x="1049" y="0"/>
                  </a:moveTo>
                  <a:cubicBezTo>
                    <a:pt x="477" y="0"/>
                    <a:pt x="1" y="453"/>
                    <a:pt x="1" y="1024"/>
                  </a:cubicBezTo>
                  <a:lnTo>
                    <a:pt x="1" y="1477"/>
                  </a:lnTo>
                  <a:lnTo>
                    <a:pt x="2073" y="1477"/>
                  </a:lnTo>
                  <a:lnTo>
                    <a:pt x="2073" y="1024"/>
                  </a:lnTo>
                  <a:cubicBezTo>
                    <a:pt x="2073" y="453"/>
                    <a:pt x="1597" y="0"/>
                    <a:pt x="10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1"/>
            <p:cNvSpPr/>
            <p:nvPr/>
          </p:nvSpPr>
          <p:spPr>
            <a:xfrm>
              <a:off x="7012244" y="1644076"/>
              <a:ext cx="104784" cy="80931"/>
            </a:xfrm>
            <a:custGeom>
              <a:rect b="b" l="l" r="r" t="t"/>
              <a:pathLst>
                <a:path extrusionOk="0" h="2263" w="2930">
                  <a:moveTo>
                    <a:pt x="1477" y="667"/>
                  </a:moveTo>
                  <a:cubicBezTo>
                    <a:pt x="1644" y="667"/>
                    <a:pt x="1810" y="834"/>
                    <a:pt x="1810" y="1024"/>
                  </a:cubicBezTo>
                  <a:lnTo>
                    <a:pt x="1810" y="1239"/>
                  </a:lnTo>
                  <a:cubicBezTo>
                    <a:pt x="1810" y="1429"/>
                    <a:pt x="1644" y="1572"/>
                    <a:pt x="1477" y="1572"/>
                  </a:cubicBezTo>
                  <a:cubicBezTo>
                    <a:pt x="1286" y="1572"/>
                    <a:pt x="1120" y="1429"/>
                    <a:pt x="1120" y="1239"/>
                  </a:cubicBezTo>
                  <a:lnTo>
                    <a:pt x="1120" y="1024"/>
                  </a:lnTo>
                  <a:cubicBezTo>
                    <a:pt x="1120" y="834"/>
                    <a:pt x="1286" y="667"/>
                    <a:pt x="1477" y="667"/>
                  </a:cubicBezTo>
                  <a:close/>
                  <a:moveTo>
                    <a:pt x="0" y="0"/>
                  </a:moveTo>
                  <a:lnTo>
                    <a:pt x="0" y="2263"/>
                  </a:lnTo>
                  <a:lnTo>
                    <a:pt x="2930" y="2263"/>
                  </a:lnTo>
                  <a:lnTo>
                    <a:pt x="29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3" name="Google Shape;4723;p71"/>
          <p:cNvSpPr/>
          <p:nvPr/>
        </p:nvSpPr>
        <p:spPr>
          <a:xfrm>
            <a:off x="6142648" y="1437970"/>
            <a:ext cx="417348" cy="415632"/>
          </a:xfrm>
          <a:custGeom>
            <a:rect b="b" l="l" r="r" t="t"/>
            <a:pathLst>
              <a:path extrusionOk="0" h="11622" w="11670">
                <a:moveTo>
                  <a:pt x="5145" y="1358"/>
                </a:moveTo>
                <a:cubicBezTo>
                  <a:pt x="5335" y="1358"/>
                  <a:pt x="5502" y="1501"/>
                  <a:pt x="5502" y="1691"/>
                </a:cubicBezTo>
                <a:cubicBezTo>
                  <a:pt x="5502" y="1882"/>
                  <a:pt x="5335" y="2024"/>
                  <a:pt x="5145" y="2024"/>
                </a:cubicBezTo>
                <a:cubicBezTo>
                  <a:pt x="4954" y="2024"/>
                  <a:pt x="4811" y="1882"/>
                  <a:pt x="4811" y="1691"/>
                </a:cubicBezTo>
                <a:cubicBezTo>
                  <a:pt x="4811" y="1501"/>
                  <a:pt x="4954" y="1358"/>
                  <a:pt x="5145" y="1358"/>
                </a:cubicBezTo>
                <a:close/>
                <a:moveTo>
                  <a:pt x="6526" y="1358"/>
                </a:moveTo>
                <a:cubicBezTo>
                  <a:pt x="6716" y="1358"/>
                  <a:pt x="6859" y="1501"/>
                  <a:pt x="6859" y="1691"/>
                </a:cubicBezTo>
                <a:cubicBezTo>
                  <a:pt x="6859" y="1882"/>
                  <a:pt x="6716" y="2024"/>
                  <a:pt x="6526" y="2024"/>
                </a:cubicBezTo>
                <a:cubicBezTo>
                  <a:pt x="6335" y="2024"/>
                  <a:pt x="6169" y="1882"/>
                  <a:pt x="6169" y="1691"/>
                </a:cubicBezTo>
                <a:cubicBezTo>
                  <a:pt x="6169" y="1501"/>
                  <a:pt x="6335" y="1358"/>
                  <a:pt x="6526" y="1358"/>
                </a:cubicBezTo>
                <a:close/>
                <a:moveTo>
                  <a:pt x="8907" y="6144"/>
                </a:moveTo>
                <a:lnTo>
                  <a:pt x="8907" y="7073"/>
                </a:lnTo>
                <a:lnTo>
                  <a:pt x="7193" y="7073"/>
                </a:lnTo>
                <a:cubicBezTo>
                  <a:pt x="7002" y="7073"/>
                  <a:pt x="6859" y="7216"/>
                  <a:pt x="6859" y="7406"/>
                </a:cubicBezTo>
                <a:lnTo>
                  <a:pt x="6859" y="8430"/>
                </a:lnTo>
                <a:lnTo>
                  <a:pt x="4811" y="8430"/>
                </a:lnTo>
                <a:lnTo>
                  <a:pt x="4811" y="7406"/>
                </a:lnTo>
                <a:cubicBezTo>
                  <a:pt x="4811" y="7216"/>
                  <a:pt x="4668" y="7073"/>
                  <a:pt x="4478" y="7073"/>
                </a:cubicBezTo>
                <a:lnTo>
                  <a:pt x="2763" y="7073"/>
                </a:lnTo>
                <a:lnTo>
                  <a:pt x="2763" y="6144"/>
                </a:lnTo>
                <a:close/>
                <a:moveTo>
                  <a:pt x="1739" y="8430"/>
                </a:moveTo>
                <a:cubicBezTo>
                  <a:pt x="1930" y="8430"/>
                  <a:pt x="2073" y="8597"/>
                  <a:pt x="2073" y="8764"/>
                </a:cubicBezTo>
                <a:cubicBezTo>
                  <a:pt x="2073" y="8954"/>
                  <a:pt x="1930" y="9121"/>
                  <a:pt x="1739" y="9121"/>
                </a:cubicBezTo>
                <a:cubicBezTo>
                  <a:pt x="1549" y="9121"/>
                  <a:pt x="1382" y="8954"/>
                  <a:pt x="1382" y="8764"/>
                </a:cubicBezTo>
                <a:cubicBezTo>
                  <a:pt x="1382" y="8597"/>
                  <a:pt x="1549" y="8430"/>
                  <a:pt x="1739" y="8430"/>
                </a:cubicBezTo>
                <a:close/>
                <a:moveTo>
                  <a:pt x="3097" y="8430"/>
                </a:moveTo>
                <a:cubicBezTo>
                  <a:pt x="3287" y="8430"/>
                  <a:pt x="3430" y="8597"/>
                  <a:pt x="3430" y="8764"/>
                </a:cubicBezTo>
                <a:cubicBezTo>
                  <a:pt x="3430" y="8954"/>
                  <a:pt x="3287" y="9121"/>
                  <a:pt x="3097" y="9121"/>
                </a:cubicBezTo>
                <a:cubicBezTo>
                  <a:pt x="2906" y="9121"/>
                  <a:pt x="2763" y="8954"/>
                  <a:pt x="2763" y="8764"/>
                </a:cubicBezTo>
                <a:cubicBezTo>
                  <a:pt x="2763" y="8597"/>
                  <a:pt x="2906" y="8430"/>
                  <a:pt x="3097" y="8430"/>
                </a:cubicBezTo>
                <a:close/>
                <a:moveTo>
                  <a:pt x="8574" y="8430"/>
                </a:moveTo>
                <a:cubicBezTo>
                  <a:pt x="8764" y="8430"/>
                  <a:pt x="8907" y="8597"/>
                  <a:pt x="8907" y="8764"/>
                </a:cubicBezTo>
                <a:cubicBezTo>
                  <a:pt x="8907" y="8954"/>
                  <a:pt x="8764" y="9121"/>
                  <a:pt x="8574" y="9121"/>
                </a:cubicBezTo>
                <a:cubicBezTo>
                  <a:pt x="8383" y="9121"/>
                  <a:pt x="8241" y="8954"/>
                  <a:pt x="8241" y="8764"/>
                </a:cubicBezTo>
                <a:cubicBezTo>
                  <a:pt x="8241" y="8597"/>
                  <a:pt x="8383" y="8430"/>
                  <a:pt x="8574" y="8430"/>
                </a:cubicBezTo>
                <a:close/>
                <a:moveTo>
                  <a:pt x="9931" y="8430"/>
                </a:moveTo>
                <a:cubicBezTo>
                  <a:pt x="10122" y="8430"/>
                  <a:pt x="10289" y="8597"/>
                  <a:pt x="10289" y="8764"/>
                </a:cubicBezTo>
                <a:cubicBezTo>
                  <a:pt x="10289" y="8954"/>
                  <a:pt x="10122" y="9121"/>
                  <a:pt x="9931" y="9121"/>
                </a:cubicBezTo>
                <a:cubicBezTo>
                  <a:pt x="9741" y="9121"/>
                  <a:pt x="9598" y="8954"/>
                  <a:pt x="9598" y="8764"/>
                </a:cubicBezTo>
                <a:cubicBezTo>
                  <a:pt x="9598" y="8597"/>
                  <a:pt x="9741" y="8430"/>
                  <a:pt x="9931" y="8430"/>
                </a:cubicBezTo>
                <a:close/>
                <a:moveTo>
                  <a:pt x="3787" y="0"/>
                </a:moveTo>
                <a:cubicBezTo>
                  <a:pt x="3597" y="0"/>
                  <a:pt x="3430" y="143"/>
                  <a:pt x="3430" y="334"/>
                </a:cubicBezTo>
                <a:lnTo>
                  <a:pt x="3430" y="3048"/>
                </a:lnTo>
                <a:cubicBezTo>
                  <a:pt x="3430" y="3239"/>
                  <a:pt x="3597" y="3406"/>
                  <a:pt x="3787" y="3406"/>
                </a:cubicBezTo>
                <a:lnTo>
                  <a:pt x="5502" y="3406"/>
                </a:lnTo>
                <a:lnTo>
                  <a:pt x="5502" y="3882"/>
                </a:lnTo>
                <a:lnTo>
                  <a:pt x="5002" y="3882"/>
                </a:lnTo>
                <a:cubicBezTo>
                  <a:pt x="4835" y="3882"/>
                  <a:pt x="4668" y="4025"/>
                  <a:pt x="4668" y="4215"/>
                </a:cubicBezTo>
                <a:cubicBezTo>
                  <a:pt x="4668" y="4406"/>
                  <a:pt x="4835" y="4549"/>
                  <a:pt x="5002" y="4549"/>
                </a:cubicBezTo>
                <a:lnTo>
                  <a:pt x="5502" y="4549"/>
                </a:lnTo>
                <a:lnTo>
                  <a:pt x="5502" y="5478"/>
                </a:lnTo>
                <a:lnTo>
                  <a:pt x="2406" y="5478"/>
                </a:lnTo>
                <a:cubicBezTo>
                  <a:pt x="2215" y="5478"/>
                  <a:pt x="2073" y="5620"/>
                  <a:pt x="2073" y="5811"/>
                </a:cubicBezTo>
                <a:lnTo>
                  <a:pt x="2073" y="7073"/>
                </a:lnTo>
                <a:lnTo>
                  <a:pt x="358" y="7073"/>
                </a:lnTo>
                <a:cubicBezTo>
                  <a:pt x="167" y="7073"/>
                  <a:pt x="1" y="7216"/>
                  <a:pt x="1" y="7406"/>
                </a:cubicBezTo>
                <a:lnTo>
                  <a:pt x="1" y="10145"/>
                </a:lnTo>
                <a:cubicBezTo>
                  <a:pt x="1" y="10336"/>
                  <a:pt x="167" y="10479"/>
                  <a:pt x="358" y="10479"/>
                </a:cubicBezTo>
                <a:lnTo>
                  <a:pt x="2073" y="10479"/>
                </a:lnTo>
                <a:lnTo>
                  <a:pt x="2073" y="10955"/>
                </a:lnTo>
                <a:lnTo>
                  <a:pt x="1596" y="10955"/>
                </a:lnTo>
                <a:cubicBezTo>
                  <a:pt x="1406" y="10955"/>
                  <a:pt x="1239" y="11098"/>
                  <a:pt x="1239" y="11288"/>
                </a:cubicBezTo>
                <a:cubicBezTo>
                  <a:pt x="1239" y="11479"/>
                  <a:pt x="1406" y="11622"/>
                  <a:pt x="1596" y="11622"/>
                </a:cubicBezTo>
                <a:lnTo>
                  <a:pt x="3240" y="11622"/>
                </a:lnTo>
                <a:cubicBezTo>
                  <a:pt x="3430" y="11622"/>
                  <a:pt x="3573" y="11479"/>
                  <a:pt x="3573" y="11288"/>
                </a:cubicBezTo>
                <a:cubicBezTo>
                  <a:pt x="3573" y="11098"/>
                  <a:pt x="3430" y="10955"/>
                  <a:pt x="3240" y="10955"/>
                </a:cubicBezTo>
                <a:lnTo>
                  <a:pt x="2763" y="10955"/>
                </a:lnTo>
                <a:lnTo>
                  <a:pt x="2763" y="10479"/>
                </a:lnTo>
                <a:lnTo>
                  <a:pt x="4478" y="10479"/>
                </a:lnTo>
                <a:cubicBezTo>
                  <a:pt x="4668" y="10479"/>
                  <a:pt x="4811" y="10336"/>
                  <a:pt x="4811" y="10145"/>
                </a:cubicBezTo>
                <a:lnTo>
                  <a:pt x="4811" y="9121"/>
                </a:lnTo>
                <a:lnTo>
                  <a:pt x="6859" y="9121"/>
                </a:lnTo>
                <a:lnTo>
                  <a:pt x="6859" y="10145"/>
                </a:lnTo>
                <a:cubicBezTo>
                  <a:pt x="6859" y="10336"/>
                  <a:pt x="7002" y="10479"/>
                  <a:pt x="7193" y="10479"/>
                </a:cubicBezTo>
                <a:lnTo>
                  <a:pt x="8907" y="10479"/>
                </a:lnTo>
                <a:lnTo>
                  <a:pt x="8907" y="10955"/>
                </a:lnTo>
                <a:lnTo>
                  <a:pt x="8431" y="10955"/>
                </a:lnTo>
                <a:cubicBezTo>
                  <a:pt x="8241" y="10955"/>
                  <a:pt x="8098" y="11098"/>
                  <a:pt x="8098" y="11288"/>
                </a:cubicBezTo>
                <a:cubicBezTo>
                  <a:pt x="8098" y="11479"/>
                  <a:pt x="8241" y="11622"/>
                  <a:pt x="8431" y="11622"/>
                </a:cubicBezTo>
                <a:lnTo>
                  <a:pt x="10074" y="11622"/>
                </a:lnTo>
                <a:cubicBezTo>
                  <a:pt x="10265" y="11622"/>
                  <a:pt x="10431" y="11479"/>
                  <a:pt x="10431" y="11288"/>
                </a:cubicBezTo>
                <a:cubicBezTo>
                  <a:pt x="10431" y="11098"/>
                  <a:pt x="10265" y="10955"/>
                  <a:pt x="10074" y="10955"/>
                </a:cubicBezTo>
                <a:lnTo>
                  <a:pt x="9598" y="10955"/>
                </a:lnTo>
                <a:lnTo>
                  <a:pt x="9598" y="10479"/>
                </a:lnTo>
                <a:lnTo>
                  <a:pt x="11313" y="10479"/>
                </a:lnTo>
                <a:cubicBezTo>
                  <a:pt x="11503" y="10479"/>
                  <a:pt x="11646" y="10336"/>
                  <a:pt x="11646" y="10145"/>
                </a:cubicBezTo>
                <a:lnTo>
                  <a:pt x="11646" y="7406"/>
                </a:lnTo>
                <a:cubicBezTo>
                  <a:pt x="11670" y="7216"/>
                  <a:pt x="11503" y="7073"/>
                  <a:pt x="11313" y="7073"/>
                </a:cubicBezTo>
                <a:lnTo>
                  <a:pt x="9598" y="7073"/>
                </a:lnTo>
                <a:lnTo>
                  <a:pt x="9598" y="5811"/>
                </a:lnTo>
                <a:cubicBezTo>
                  <a:pt x="9598" y="5620"/>
                  <a:pt x="9455" y="5478"/>
                  <a:pt x="9265" y="5478"/>
                </a:cubicBezTo>
                <a:lnTo>
                  <a:pt x="6169" y="5478"/>
                </a:lnTo>
                <a:lnTo>
                  <a:pt x="6169" y="4549"/>
                </a:lnTo>
                <a:lnTo>
                  <a:pt x="6669" y="4549"/>
                </a:lnTo>
                <a:cubicBezTo>
                  <a:pt x="6836" y="4549"/>
                  <a:pt x="7002" y="4406"/>
                  <a:pt x="7002" y="4215"/>
                </a:cubicBezTo>
                <a:cubicBezTo>
                  <a:pt x="7002" y="4025"/>
                  <a:pt x="6836" y="3882"/>
                  <a:pt x="6669" y="3882"/>
                </a:cubicBezTo>
                <a:lnTo>
                  <a:pt x="6169" y="3882"/>
                </a:lnTo>
                <a:lnTo>
                  <a:pt x="6169" y="3406"/>
                </a:lnTo>
                <a:lnTo>
                  <a:pt x="7883" y="3406"/>
                </a:lnTo>
                <a:cubicBezTo>
                  <a:pt x="8074" y="3406"/>
                  <a:pt x="8241" y="3239"/>
                  <a:pt x="8241" y="3048"/>
                </a:cubicBezTo>
                <a:lnTo>
                  <a:pt x="8241" y="334"/>
                </a:lnTo>
                <a:cubicBezTo>
                  <a:pt x="8241" y="143"/>
                  <a:pt x="8074" y="0"/>
                  <a:pt x="78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4" name="Google Shape;4724;p71"/>
          <p:cNvGrpSpPr/>
          <p:nvPr/>
        </p:nvGrpSpPr>
        <p:grpSpPr>
          <a:xfrm>
            <a:off x="5449368" y="1437970"/>
            <a:ext cx="398609" cy="415858"/>
            <a:chOff x="5449368" y="1437970"/>
            <a:chExt cx="398609" cy="415858"/>
          </a:xfrm>
        </p:grpSpPr>
        <p:sp>
          <p:nvSpPr>
            <p:cNvPr id="4725" name="Google Shape;4725;p71"/>
            <p:cNvSpPr/>
            <p:nvPr/>
          </p:nvSpPr>
          <p:spPr>
            <a:xfrm>
              <a:off x="5449368" y="1437970"/>
              <a:ext cx="229130" cy="40054"/>
            </a:xfrm>
            <a:custGeom>
              <a:rect b="b" l="l" r="r" t="t"/>
              <a:pathLst>
                <a:path extrusionOk="0" h="1120" w="6407">
                  <a:moveTo>
                    <a:pt x="334" y="0"/>
                  </a:moveTo>
                  <a:cubicBezTo>
                    <a:pt x="144" y="0"/>
                    <a:pt x="1" y="143"/>
                    <a:pt x="1" y="334"/>
                  </a:cubicBezTo>
                  <a:lnTo>
                    <a:pt x="1" y="1119"/>
                  </a:lnTo>
                  <a:lnTo>
                    <a:pt x="6407" y="1119"/>
                  </a:lnTo>
                  <a:lnTo>
                    <a:pt x="5788" y="143"/>
                  </a:lnTo>
                  <a:cubicBezTo>
                    <a:pt x="5740" y="72"/>
                    <a:pt x="5645" y="24"/>
                    <a:pt x="55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1"/>
            <p:cNvSpPr/>
            <p:nvPr/>
          </p:nvSpPr>
          <p:spPr>
            <a:xfrm>
              <a:off x="5449368" y="1502702"/>
              <a:ext cx="398609" cy="269149"/>
            </a:xfrm>
            <a:custGeom>
              <a:rect b="b" l="l" r="r" t="t"/>
              <a:pathLst>
                <a:path extrusionOk="0" h="7526" w="11146">
                  <a:moveTo>
                    <a:pt x="1" y="0"/>
                  </a:moveTo>
                  <a:lnTo>
                    <a:pt x="1" y="7192"/>
                  </a:lnTo>
                  <a:cubicBezTo>
                    <a:pt x="1" y="7383"/>
                    <a:pt x="144" y="7525"/>
                    <a:pt x="334" y="7525"/>
                  </a:cubicBezTo>
                  <a:lnTo>
                    <a:pt x="1430" y="7525"/>
                  </a:lnTo>
                  <a:cubicBezTo>
                    <a:pt x="1263" y="7073"/>
                    <a:pt x="1191" y="6597"/>
                    <a:pt x="1191" y="6120"/>
                  </a:cubicBezTo>
                  <a:cubicBezTo>
                    <a:pt x="1191" y="3691"/>
                    <a:pt x="3144" y="1739"/>
                    <a:pt x="5573" y="1739"/>
                  </a:cubicBezTo>
                  <a:cubicBezTo>
                    <a:pt x="8002" y="1739"/>
                    <a:pt x="9955" y="3691"/>
                    <a:pt x="9955" y="6120"/>
                  </a:cubicBezTo>
                  <a:cubicBezTo>
                    <a:pt x="9955" y="6597"/>
                    <a:pt x="9884" y="7073"/>
                    <a:pt x="9717" y="7525"/>
                  </a:cubicBezTo>
                  <a:lnTo>
                    <a:pt x="10813" y="7525"/>
                  </a:lnTo>
                  <a:cubicBezTo>
                    <a:pt x="11003" y="7525"/>
                    <a:pt x="11146" y="7383"/>
                    <a:pt x="11146" y="7192"/>
                  </a:cubicBezTo>
                  <a:lnTo>
                    <a:pt x="11146" y="333"/>
                  </a:lnTo>
                  <a:cubicBezTo>
                    <a:pt x="11146" y="143"/>
                    <a:pt x="11003" y="0"/>
                    <a:pt x="108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1"/>
            <p:cNvSpPr/>
            <p:nvPr/>
          </p:nvSpPr>
          <p:spPr>
            <a:xfrm>
              <a:off x="5618852" y="1773541"/>
              <a:ext cx="59652" cy="80287"/>
            </a:xfrm>
            <a:custGeom>
              <a:rect b="b" l="l" r="r" t="t"/>
              <a:pathLst>
                <a:path extrusionOk="0" h="2245" w="1668">
                  <a:moveTo>
                    <a:pt x="1" y="0"/>
                  </a:moveTo>
                  <a:cubicBezTo>
                    <a:pt x="72" y="595"/>
                    <a:pt x="287" y="1786"/>
                    <a:pt x="691" y="2191"/>
                  </a:cubicBezTo>
                  <a:cubicBezTo>
                    <a:pt x="727" y="2227"/>
                    <a:pt x="781" y="2245"/>
                    <a:pt x="834" y="2245"/>
                  </a:cubicBezTo>
                  <a:cubicBezTo>
                    <a:pt x="888" y="2245"/>
                    <a:pt x="942" y="2227"/>
                    <a:pt x="977" y="2191"/>
                  </a:cubicBezTo>
                  <a:cubicBezTo>
                    <a:pt x="1382" y="1786"/>
                    <a:pt x="1596" y="595"/>
                    <a:pt x="16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1"/>
            <p:cNvSpPr/>
            <p:nvPr/>
          </p:nvSpPr>
          <p:spPr>
            <a:xfrm>
              <a:off x="5684443" y="1773541"/>
              <a:ext cx="86045" cy="75817"/>
            </a:xfrm>
            <a:custGeom>
              <a:rect b="b" l="l" r="r" t="t"/>
              <a:pathLst>
                <a:path extrusionOk="0" h="2120" w="2406">
                  <a:moveTo>
                    <a:pt x="524" y="0"/>
                  </a:moveTo>
                  <a:cubicBezTo>
                    <a:pt x="477" y="572"/>
                    <a:pt x="358" y="1096"/>
                    <a:pt x="215" y="1524"/>
                  </a:cubicBezTo>
                  <a:cubicBezTo>
                    <a:pt x="143" y="1762"/>
                    <a:pt x="72" y="1953"/>
                    <a:pt x="1" y="2120"/>
                  </a:cubicBezTo>
                  <a:cubicBezTo>
                    <a:pt x="1072" y="1810"/>
                    <a:pt x="1977" y="1024"/>
                    <a:pt x="2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1"/>
            <p:cNvSpPr/>
            <p:nvPr/>
          </p:nvSpPr>
          <p:spPr>
            <a:xfrm>
              <a:off x="5526868" y="1773541"/>
              <a:ext cx="86080" cy="75817"/>
            </a:xfrm>
            <a:custGeom>
              <a:rect b="b" l="l" r="r" t="t"/>
              <a:pathLst>
                <a:path extrusionOk="0" h="2120" w="2407">
                  <a:moveTo>
                    <a:pt x="1" y="0"/>
                  </a:moveTo>
                  <a:cubicBezTo>
                    <a:pt x="430" y="1024"/>
                    <a:pt x="1334" y="1810"/>
                    <a:pt x="2406" y="2120"/>
                  </a:cubicBezTo>
                  <a:cubicBezTo>
                    <a:pt x="2335" y="1953"/>
                    <a:pt x="2263" y="1762"/>
                    <a:pt x="2192" y="1524"/>
                  </a:cubicBezTo>
                  <a:cubicBezTo>
                    <a:pt x="2049" y="1096"/>
                    <a:pt x="1930" y="572"/>
                    <a:pt x="1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1"/>
            <p:cNvSpPr/>
            <p:nvPr/>
          </p:nvSpPr>
          <p:spPr>
            <a:xfrm>
              <a:off x="5526868" y="1593828"/>
              <a:ext cx="86080" cy="75817"/>
            </a:xfrm>
            <a:custGeom>
              <a:rect b="b" l="l" r="r" t="t"/>
              <a:pathLst>
                <a:path extrusionOk="0" h="2120" w="2407">
                  <a:moveTo>
                    <a:pt x="2406" y="0"/>
                  </a:moveTo>
                  <a:cubicBezTo>
                    <a:pt x="1311" y="310"/>
                    <a:pt x="430" y="1096"/>
                    <a:pt x="1" y="2120"/>
                  </a:cubicBezTo>
                  <a:lnTo>
                    <a:pt x="1882" y="2120"/>
                  </a:lnTo>
                  <a:cubicBezTo>
                    <a:pt x="1954" y="1453"/>
                    <a:pt x="2120" y="619"/>
                    <a:pt x="2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1"/>
            <p:cNvSpPr/>
            <p:nvPr/>
          </p:nvSpPr>
          <p:spPr>
            <a:xfrm>
              <a:off x="5618852" y="1589358"/>
              <a:ext cx="59652" cy="80287"/>
            </a:xfrm>
            <a:custGeom>
              <a:rect b="b" l="l" r="r" t="t"/>
              <a:pathLst>
                <a:path extrusionOk="0" h="2245" w="1668">
                  <a:moveTo>
                    <a:pt x="834" y="0"/>
                  </a:moveTo>
                  <a:cubicBezTo>
                    <a:pt x="781" y="0"/>
                    <a:pt x="727" y="18"/>
                    <a:pt x="691" y="54"/>
                  </a:cubicBezTo>
                  <a:cubicBezTo>
                    <a:pt x="287" y="459"/>
                    <a:pt x="72" y="1649"/>
                    <a:pt x="1" y="2245"/>
                  </a:cubicBezTo>
                  <a:lnTo>
                    <a:pt x="1668" y="2245"/>
                  </a:lnTo>
                  <a:cubicBezTo>
                    <a:pt x="1596" y="1649"/>
                    <a:pt x="1382" y="459"/>
                    <a:pt x="977" y="54"/>
                  </a:cubicBezTo>
                  <a:cubicBezTo>
                    <a:pt x="942" y="18"/>
                    <a:pt x="888" y="0"/>
                    <a:pt x="8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1"/>
            <p:cNvSpPr/>
            <p:nvPr/>
          </p:nvSpPr>
          <p:spPr>
            <a:xfrm>
              <a:off x="5684443" y="1593828"/>
              <a:ext cx="86045" cy="75817"/>
            </a:xfrm>
            <a:custGeom>
              <a:rect b="b" l="l" r="r" t="t"/>
              <a:pathLst>
                <a:path extrusionOk="0" h="2120" w="2406">
                  <a:moveTo>
                    <a:pt x="1" y="0"/>
                  </a:moveTo>
                  <a:lnTo>
                    <a:pt x="1" y="0"/>
                  </a:lnTo>
                  <a:cubicBezTo>
                    <a:pt x="286" y="619"/>
                    <a:pt x="453" y="1429"/>
                    <a:pt x="524" y="2120"/>
                  </a:cubicBezTo>
                  <a:lnTo>
                    <a:pt x="2406" y="2120"/>
                  </a:lnTo>
                  <a:cubicBezTo>
                    <a:pt x="1977" y="1096"/>
                    <a:pt x="1096" y="31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1"/>
            <p:cNvSpPr/>
            <p:nvPr/>
          </p:nvSpPr>
          <p:spPr>
            <a:xfrm>
              <a:off x="5514959" y="1693466"/>
              <a:ext cx="76675" cy="56254"/>
            </a:xfrm>
            <a:custGeom>
              <a:rect b="b" l="l" r="r" t="t"/>
              <a:pathLst>
                <a:path extrusionOk="0" h="1573" w="2144">
                  <a:moveTo>
                    <a:pt x="120" y="1"/>
                  </a:moveTo>
                  <a:cubicBezTo>
                    <a:pt x="0" y="501"/>
                    <a:pt x="0" y="1048"/>
                    <a:pt x="120" y="1572"/>
                  </a:cubicBezTo>
                  <a:lnTo>
                    <a:pt x="2144" y="1572"/>
                  </a:lnTo>
                  <a:cubicBezTo>
                    <a:pt x="2120" y="1048"/>
                    <a:pt x="2120" y="501"/>
                    <a:pt x="2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1"/>
            <p:cNvSpPr/>
            <p:nvPr/>
          </p:nvSpPr>
          <p:spPr>
            <a:xfrm>
              <a:off x="5705722" y="1693466"/>
              <a:ext cx="76711" cy="56254"/>
            </a:xfrm>
            <a:custGeom>
              <a:rect b="b" l="l" r="r" t="t"/>
              <a:pathLst>
                <a:path extrusionOk="0" h="1573" w="2145">
                  <a:moveTo>
                    <a:pt x="1" y="1"/>
                  </a:moveTo>
                  <a:cubicBezTo>
                    <a:pt x="25" y="501"/>
                    <a:pt x="25" y="1048"/>
                    <a:pt x="1" y="1572"/>
                  </a:cubicBezTo>
                  <a:lnTo>
                    <a:pt x="2025" y="1572"/>
                  </a:lnTo>
                  <a:cubicBezTo>
                    <a:pt x="2144" y="1048"/>
                    <a:pt x="2144" y="501"/>
                    <a:pt x="20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1"/>
            <p:cNvSpPr/>
            <p:nvPr/>
          </p:nvSpPr>
          <p:spPr>
            <a:xfrm>
              <a:off x="5615455" y="1693466"/>
              <a:ext cx="66482" cy="56254"/>
            </a:xfrm>
            <a:custGeom>
              <a:rect b="b" l="l" r="r" t="t"/>
              <a:pathLst>
                <a:path extrusionOk="0" h="1573" w="1859">
                  <a:moveTo>
                    <a:pt x="24" y="1"/>
                  </a:moveTo>
                  <a:cubicBezTo>
                    <a:pt x="1" y="524"/>
                    <a:pt x="1" y="1048"/>
                    <a:pt x="24" y="1572"/>
                  </a:cubicBezTo>
                  <a:lnTo>
                    <a:pt x="1834" y="1572"/>
                  </a:lnTo>
                  <a:cubicBezTo>
                    <a:pt x="1858" y="1048"/>
                    <a:pt x="1858" y="524"/>
                    <a:pt x="18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71"/>
          <p:cNvGrpSpPr/>
          <p:nvPr/>
        </p:nvGrpSpPr>
        <p:grpSpPr>
          <a:xfrm>
            <a:off x="4722040" y="1437111"/>
            <a:ext cx="416490" cy="417360"/>
            <a:chOff x="4722040" y="1437111"/>
            <a:chExt cx="416490" cy="417360"/>
          </a:xfrm>
        </p:grpSpPr>
        <p:sp>
          <p:nvSpPr>
            <p:cNvPr id="4737" name="Google Shape;4737;p71"/>
            <p:cNvSpPr/>
            <p:nvPr/>
          </p:nvSpPr>
          <p:spPr>
            <a:xfrm>
              <a:off x="4785056" y="1586997"/>
              <a:ext cx="298975" cy="179742"/>
            </a:xfrm>
            <a:custGeom>
              <a:rect b="b" l="l" r="r" t="t"/>
              <a:pathLst>
                <a:path extrusionOk="0" h="5026" w="8360">
                  <a:moveTo>
                    <a:pt x="4192" y="810"/>
                  </a:moveTo>
                  <a:cubicBezTo>
                    <a:pt x="5002" y="810"/>
                    <a:pt x="5787" y="1120"/>
                    <a:pt x="6359" y="1692"/>
                  </a:cubicBezTo>
                  <a:cubicBezTo>
                    <a:pt x="6478" y="1834"/>
                    <a:pt x="6478" y="2049"/>
                    <a:pt x="6359" y="2192"/>
                  </a:cubicBezTo>
                  <a:cubicBezTo>
                    <a:pt x="6287" y="2251"/>
                    <a:pt x="6198" y="2281"/>
                    <a:pt x="6112" y="2281"/>
                  </a:cubicBezTo>
                  <a:cubicBezTo>
                    <a:pt x="6026" y="2281"/>
                    <a:pt x="5942" y="2251"/>
                    <a:pt x="5883" y="2192"/>
                  </a:cubicBezTo>
                  <a:cubicBezTo>
                    <a:pt x="5430" y="1739"/>
                    <a:pt x="4811" y="1477"/>
                    <a:pt x="4192" y="1477"/>
                  </a:cubicBezTo>
                  <a:cubicBezTo>
                    <a:pt x="3549" y="1477"/>
                    <a:pt x="2953" y="1739"/>
                    <a:pt x="2501" y="2192"/>
                  </a:cubicBezTo>
                  <a:cubicBezTo>
                    <a:pt x="2430" y="2251"/>
                    <a:pt x="2340" y="2281"/>
                    <a:pt x="2254" y="2281"/>
                  </a:cubicBezTo>
                  <a:cubicBezTo>
                    <a:pt x="2168" y="2281"/>
                    <a:pt x="2084" y="2251"/>
                    <a:pt x="2025" y="2192"/>
                  </a:cubicBezTo>
                  <a:cubicBezTo>
                    <a:pt x="1882" y="2049"/>
                    <a:pt x="1882" y="1834"/>
                    <a:pt x="2025" y="1692"/>
                  </a:cubicBezTo>
                  <a:cubicBezTo>
                    <a:pt x="2596" y="1120"/>
                    <a:pt x="3358" y="810"/>
                    <a:pt x="4192" y="810"/>
                  </a:cubicBezTo>
                  <a:close/>
                  <a:moveTo>
                    <a:pt x="4192" y="2168"/>
                  </a:moveTo>
                  <a:cubicBezTo>
                    <a:pt x="4644" y="2168"/>
                    <a:pt x="5073" y="2335"/>
                    <a:pt x="5383" y="2668"/>
                  </a:cubicBezTo>
                  <a:cubicBezTo>
                    <a:pt x="5525" y="2811"/>
                    <a:pt x="5525" y="3025"/>
                    <a:pt x="5383" y="3144"/>
                  </a:cubicBezTo>
                  <a:cubicBezTo>
                    <a:pt x="5323" y="3216"/>
                    <a:pt x="5240" y="3251"/>
                    <a:pt x="5153" y="3251"/>
                  </a:cubicBezTo>
                  <a:cubicBezTo>
                    <a:pt x="5067" y="3251"/>
                    <a:pt x="4978" y="3216"/>
                    <a:pt x="4906" y="3144"/>
                  </a:cubicBezTo>
                  <a:cubicBezTo>
                    <a:pt x="4716" y="2954"/>
                    <a:pt x="4454" y="2858"/>
                    <a:pt x="4192" y="2858"/>
                  </a:cubicBezTo>
                  <a:cubicBezTo>
                    <a:pt x="3906" y="2858"/>
                    <a:pt x="3644" y="2954"/>
                    <a:pt x="3454" y="3144"/>
                  </a:cubicBezTo>
                  <a:cubicBezTo>
                    <a:pt x="3394" y="3216"/>
                    <a:pt x="3311" y="3251"/>
                    <a:pt x="3224" y="3251"/>
                  </a:cubicBezTo>
                  <a:cubicBezTo>
                    <a:pt x="3138" y="3251"/>
                    <a:pt x="3049" y="3216"/>
                    <a:pt x="2977" y="3144"/>
                  </a:cubicBezTo>
                  <a:cubicBezTo>
                    <a:pt x="2834" y="3025"/>
                    <a:pt x="2834" y="2811"/>
                    <a:pt x="2977" y="2668"/>
                  </a:cubicBezTo>
                  <a:cubicBezTo>
                    <a:pt x="3311" y="2335"/>
                    <a:pt x="3739" y="2168"/>
                    <a:pt x="4192" y="2168"/>
                  </a:cubicBezTo>
                  <a:close/>
                  <a:moveTo>
                    <a:pt x="4192" y="3525"/>
                  </a:moveTo>
                  <a:cubicBezTo>
                    <a:pt x="4382" y="3525"/>
                    <a:pt x="4525" y="3692"/>
                    <a:pt x="4525" y="3882"/>
                  </a:cubicBezTo>
                  <a:cubicBezTo>
                    <a:pt x="4525" y="4049"/>
                    <a:pt x="4382" y="4216"/>
                    <a:pt x="4192" y="4216"/>
                  </a:cubicBezTo>
                  <a:cubicBezTo>
                    <a:pt x="4001" y="4216"/>
                    <a:pt x="3835" y="4049"/>
                    <a:pt x="3835" y="3882"/>
                  </a:cubicBezTo>
                  <a:cubicBezTo>
                    <a:pt x="3835" y="3692"/>
                    <a:pt x="4001" y="3525"/>
                    <a:pt x="4192" y="3525"/>
                  </a:cubicBezTo>
                  <a:close/>
                  <a:moveTo>
                    <a:pt x="334" y="1"/>
                  </a:moveTo>
                  <a:cubicBezTo>
                    <a:pt x="143" y="1"/>
                    <a:pt x="0" y="144"/>
                    <a:pt x="0" y="310"/>
                  </a:cubicBezTo>
                  <a:lnTo>
                    <a:pt x="0" y="5026"/>
                  </a:lnTo>
                  <a:lnTo>
                    <a:pt x="8359" y="5026"/>
                  </a:lnTo>
                  <a:lnTo>
                    <a:pt x="8359" y="310"/>
                  </a:lnTo>
                  <a:cubicBezTo>
                    <a:pt x="8359" y="144"/>
                    <a:pt x="8216" y="1"/>
                    <a:pt x="80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1"/>
            <p:cNvSpPr/>
            <p:nvPr/>
          </p:nvSpPr>
          <p:spPr>
            <a:xfrm>
              <a:off x="4756946" y="1791422"/>
              <a:ext cx="356051" cy="63049"/>
            </a:xfrm>
            <a:custGeom>
              <a:rect b="b" l="l" r="r" t="t"/>
              <a:pathLst>
                <a:path extrusionOk="0" h="1763" w="9956">
                  <a:moveTo>
                    <a:pt x="334" y="0"/>
                  </a:moveTo>
                  <a:cubicBezTo>
                    <a:pt x="143" y="0"/>
                    <a:pt x="1" y="143"/>
                    <a:pt x="1" y="310"/>
                  </a:cubicBezTo>
                  <a:lnTo>
                    <a:pt x="1" y="476"/>
                  </a:lnTo>
                  <a:cubicBezTo>
                    <a:pt x="1" y="1191"/>
                    <a:pt x="572" y="1762"/>
                    <a:pt x="1263" y="1762"/>
                  </a:cubicBezTo>
                  <a:lnTo>
                    <a:pt x="8669" y="1762"/>
                  </a:lnTo>
                  <a:cubicBezTo>
                    <a:pt x="9383" y="1762"/>
                    <a:pt x="9955" y="1191"/>
                    <a:pt x="9955" y="476"/>
                  </a:cubicBezTo>
                  <a:lnTo>
                    <a:pt x="9955" y="310"/>
                  </a:lnTo>
                  <a:cubicBezTo>
                    <a:pt x="9955" y="143"/>
                    <a:pt x="9788" y="0"/>
                    <a:pt x="9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1"/>
            <p:cNvSpPr/>
            <p:nvPr/>
          </p:nvSpPr>
          <p:spPr>
            <a:xfrm>
              <a:off x="4722040" y="1437111"/>
              <a:ext cx="416490" cy="235103"/>
            </a:xfrm>
            <a:custGeom>
              <a:rect b="b" l="l" r="r" t="t"/>
              <a:pathLst>
                <a:path extrusionOk="0" h="6574" w="11646">
                  <a:moveTo>
                    <a:pt x="5811" y="0"/>
                  </a:moveTo>
                  <a:cubicBezTo>
                    <a:pt x="5525" y="0"/>
                    <a:pt x="5239" y="72"/>
                    <a:pt x="4977" y="167"/>
                  </a:cubicBezTo>
                  <a:cubicBezTo>
                    <a:pt x="4358" y="405"/>
                    <a:pt x="3858" y="858"/>
                    <a:pt x="3596" y="1453"/>
                  </a:cubicBezTo>
                  <a:cubicBezTo>
                    <a:pt x="3382" y="1358"/>
                    <a:pt x="3144" y="1310"/>
                    <a:pt x="2906" y="1310"/>
                  </a:cubicBezTo>
                  <a:cubicBezTo>
                    <a:pt x="2501" y="1310"/>
                    <a:pt x="2120" y="1453"/>
                    <a:pt x="1834" y="1691"/>
                  </a:cubicBezTo>
                  <a:cubicBezTo>
                    <a:pt x="1691" y="1834"/>
                    <a:pt x="1572" y="1977"/>
                    <a:pt x="1477" y="2144"/>
                  </a:cubicBezTo>
                  <a:cubicBezTo>
                    <a:pt x="1334" y="2406"/>
                    <a:pt x="1262" y="2715"/>
                    <a:pt x="1286" y="3025"/>
                  </a:cubicBezTo>
                  <a:cubicBezTo>
                    <a:pt x="596" y="3263"/>
                    <a:pt x="95" y="3882"/>
                    <a:pt x="0" y="4620"/>
                  </a:cubicBezTo>
                  <a:cubicBezTo>
                    <a:pt x="0" y="4692"/>
                    <a:pt x="0" y="4763"/>
                    <a:pt x="0" y="4859"/>
                  </a:cubicBezTo>
                  <a:cubicBezTo>
                    <a:pt x="0" y="5454"/>
                    <a:pt x="286" y="6002"/>
                    <a:pt x="715" y="6359"/>
                  </a:cubicBezTo>
                  <a:cubicBezTo>
                    <a:pt x="834" y="6430"/>
                    <a:pt x="953" y="6526"/>
                    <a:pt x="1072" y="6573"/>
                  </a:cubicBezTo>
                  <a:lnTo>
                    <a:pt x="1072" y="4501"/>
                  </a:lnTo>
                  <a:cubicBezTo>
                    <a:pt x="1072" y="3954"/>
                    <a:pt x="1524" y="3501"/>
                    <a:pt x="2096" y="3501"/>
                  </a:cubicBezTo>
                  <a:lnTo>
                    <a:pt x="9788" y="3501"/>
                  </a:lnTo>
                  <a:cubicBezTo>
                    <a:pt x="10359" y="3501"/>
                    <a:pt x="10788" y="3954"/>
                    <a:pt x="10788" y="4501"/>
                  </a:cubicBezTo>
                  <a:lnTo>
                    <a:pt x="10788" y="6430"/>
                  </a:lnTo>
                  <a:cubicBezTo>
                    <a:pt x="10883" y="6383"/>
                    <a:pt x="10955" y="6335"/>
                    <a:pt x="11026" y="6264"/>
                  </a:cubicBezTo>
                  <a:cubicBezTo>
                    <a:pt x="11407" y="5906"/>
                    <a:pt x="11645" y="5406"/>
                    <a:pt x="11645" y="4859"/>
                  </a:cubicBezTo>
                  <a:cubicBezTo>
                    <a:pt x="11645" y="4763"/>
                    <a:pt x="11645" y="4692"/>
                    <a:pt x="11622" y="4620"/>
                  </a:cubicBezTo>
                  <a:cubicBezTo>
                    <a:pt x="11550" y="3882"/>
                    <a:pt x="11026" y="3263"/>
                    <a:pt x="10359" y="3025"/>
                  </a:cubicBezTo>
                  <a:cubicBezTo>
                    <a:pt x="10383" y="2715"/>
                    <a:pt x="10288" y="2406"/>
                    <a:pt x="10169" y="2144"/>
                  </a:cubicBezTo>
                  <a:cubicBezTo>
                    <a:pt x="9883" y="1644"/>
                    <a:pt x="9359" y="1310"/>
                    <a:pt x="8740" y="1310"/>
                  </a:cubicBezTo>
                  <a:cubicBezTo>
                    <a:pt x="8597" y="1310"/>
                    <a:pt x="8478" y="1310"/>
                    <a:pt x="8359" y="1358"/>
                  </a:cubicBezTo>
                  <a:cubicBezTo>
                    <a:pt x="8240" y="1382"/>
                    <a:pt x="8145" y="1405"/>
                    <a:pt x="8026" y="1453"/>
                  </a:cubicBezTo>
                  <a:cubicBezTo>
                    <a:pt x="7954" y="1263"/>
                    <a:pt x="7835" y="1072"/>
                    <a:pt x="7692" y="905"/>
                  </a:cubicBezTo>
                  <a:cubicBezTo>
                    <a:pt x="7264" y="358"/>
                    <a:pt x="6573" y="0"/>
                    <a:pt x="58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71"/>
          <p:cNvGrpSpPr/>
          <p:nvPr/>
        </p:nvGrpSpPr>
        <p:grpSpPr>
          <a:xfrm>
            <a:off x="4003189" y="4131871"/>
            <a:ext cx="416526" cy="372184"/>
            <a:chOff x="4003189" y="4131871"/>
            <a:chExt cx="416526" cy="372184"/>
          </a:xfrm>
        </p:grpSpPr>
        <p:sp>
          <p:nvSpPr>
            <p:cNvPr id="4741" name="Google Shape;4741;p71"/>
            <p:cNvSpPr/>
            <p:nvPr/>
          </p:nvSpPr>
          <p:spPr>
            <a:xfrm>
              <a:off x="4182902" y="4276642"/>
              <a:ext cx="66482" cy="40054"/>
            </a:xfrm>
            <a:custGeom>
              <a:rect b="b" l="l" r="r" t="t"/>
              <a:pathLst>
                <a:path extrusionOk="0" h="1120" w="1859">
                  <a:moveTo>
                    <a:pt x="929" y="0"/>
                  </a:moveTo>
                  <a:cubicBezTo>
                    <a:pt x="429" y="0"/>
                    <a:pt x="1" y="405"/>
                    <a:pt x="1" y="905"/>
                  </a:cubicBezTo>
                  <a:lnTo>
                    <a:pt x="1" y="1120"/>
                  </a:lnTo>
                  <a:lnTo>
                    <a:pt x="1858" y="1120"/>
                  </a:lnTo>
                  <a:lnTo>
                    <a:pt x="1858" y="905"/>
                  </a:lnTo>
                  <a:cubicBezTo>
                    <a:pt x="1858" y="405"/>
                    <a:pt x="1429" y="0"/>
                    <a:pt x="9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1"/>
            <p:cNvSpPr/>
            <p:nvPr/>
          </p:nvSpPr>
          <p:spPr>
            <a:xfrm>
              <a:off x="4112232" y="4228111"/>
              <a:ext cx="207816" cy="275943"/>
            </a:xfrm>
            <a:custGeom>
              <a:rect b="b" l="l" r="r" t="t"/>
              <a:pathLst>
                <a:path extrusionOk="0" h="7716" w="5811">
                  <a:moveTo>
                    <a:pt x="2905" y="667"/>
                  </a:moveTo>
                  <a:cubicBezTo>
                    <a:pt x="3787" y="667"/>
                    <a:pt x="4501" y="1381"/>
                    <a:pt x="4501" y="2262"/>
                  </a:cubicBezTo>
                  <a:lnTo>
                    <a:pt x="4501" y="3167"/>
                  </a:lnTo>
                  <a:lnTo>
                    <a:pt x="1310" y="3167"/>
                  </a:lnTo>
                  <a:lnTo>
                    <a:pt x="1310" y="2262"/>
                  </a:lnTo>
                  <a:cubicBezTo>
                    <a:pt x="1310" y="1381"/>
                    <a:pt x="2024" y="667"/>
                    <a:pt x="2905" y="667"/>
                  </a:cubicBezTo>
                  <a:close/>
                  <a:moveTo>
                    <a:pt x="1548" y="5096"/>
                  </a:moveTo>
                  <a:cubicBezTo>
                    <a:pt x="1738" y="5096"/>
                    <a:pt x="1881" y="5263"/>
                    <a:pt x="1881" y="5430"/>
                  </a:cubicBezTo>
                  <a:cubicBezTo>
                    <a:pt x="1881" y="5620"/>
                    <a:pt x="1738" y="5787"/>
                    <a:pt x="1548" y="5787"/>
                  </a:cubicBezTo>
                  <a:cubicBezTo>
                    <a:pt x="1357" y="5787"/>
                    <a:pt x="1191" y="5620"/>
                    <a:pt x="1191" y="5430"/>
                  </a:cubicBezTo>
                  <a:cubicBezTo>
                    <a:pt x="1191" y="5263"/>
                    <a:pt x="1357" y="5096"/>
                    <a:pt x="1548" y="5096"/>
                  </a:cubicBezTo>
                  <a:close/>
                  <a:moveTo>
                    <a:pt x="2905" y="5096"/>
                  </a:moveTo>
                  <a:cubicBezTo>
                    <a:pt x="3096" y="5096"/>
                    <a:pt x="3239" y="5263"/>
                    <a:pt x="3239" y="5430"/>
                  </a:cubicBezTo>
                  <a:cubicBezTo>
                    <a:pt x="3239" y="5620"/>
                    <a:pt x="3096" y="5787"/>
                    <a:pt x="2905" y="5787"/>
                  </a:cubicBezTo>
                  <a:cubicBezTo>
                    <a:pt x="2715" y="5787"/>
                    <a:pt x="2572" y="5620"/>
                    <a:pt x="2572" y="5430"/>
                  </a:cubicBezTo>
                  <a:cubicBezTo>
                    <a:pt x="2572" y="5263"/>
                    <a:pt x="2715" y="5096"/>
                    <a:pt x="2905" y="5096"/>
                  </a:cubicBezTo>
                  <a:close/>
                  <a:moveTo>
                    <a:pt x="4263" y="5096"/>
                  </a:moveTo>
                  <a:cubicBezTo>
                    <a:pt x="4453" y="5096"/>
                    <a:pt x="4620" y="5263"/>
                    <a:pt x="4620" y="5430"/>
                  </a:cubicBezTo>
                  <a:cubicBezTo>
                    <a:pt x="4620" y="5620"/>
                    <a:pt x="4453" y="5787"/>
                    <a:pt x="4263" y="5787"/>
                  </a:cubicBezTo>
                  <a:cubicBezTo>
                    <a:pt x="4072" y="5787"/>
                    <a:pt x="3929" y="5620"/>
                    <a:pt x="3929" y="5430"/>
                  </a:cubicBezTo>
                  <a:cubicBezTo>
                    <a:pt x="3929" y="5263"/>
                    <a:pt x="4072" y="5096"/>
                    <a:pt x="4263" y="5096"/>
                  </a:cubicBezTo>
                  <a:close/>
                  <a:moveTo>
                    <a:pt x="2905" y="0"/>
                  </a:moveTo>
                  <a:cubicBezTo>
                    <a:pt x="1643" y="0"/>
                    <a:pt x="619" y="1024"/>
                    <a:pt x="619" y="2262"/>
                  </a:cubicBezTo>
                  <a:lnTo>
                    <a:pt x="619" y="3167"/>
                  </a:lnTo>
                  <a:lnTo>
                    <a:pt x="333" y="3167"/>
                  </a:lnTo>
                  <a:cubicBezTo>
                    <a:pt x="143" y="3167"/>
                    <a:pt x="0" y="3310"/>
                    <a:pt x="0" y="3501"/>
                  </a:cubicBezTo>
                  <a:lnTo>
                    <a:pt x="0" y="7382"/>
                  </a:lnTo>
                  <a:cubicBezTo>
                    <a:pt x="0" y="7573"/>
                    <a:pt x="143" y="7716"/>
                    <a:pt x="333" y="7716"/>
                  </a:cubicBezTo>
                  <a:lnTo>
                    <a:pt x="5477" y="7716"/>
                  </a:lnTo>
                  <a:cubicBezTo>
                    <a:pt x="5668" y="7716"/>
                    <a:pt x="5811" y="7573"/>
                    <a:pt x="5811" y="7382"/>
                  </a:cubicBezTo>
                  <a:lnTo>
                    <a:pt x="5811" y="3501"/>
                  </a:lnTo>
                  <a:cubicBezTo>
                    <a:pt x="5811" y="3310"/>
                    <a:pt x="5668" y="3167"/>
                    <a:pt x="5477" y="3167"/>
                  </a:cubicBezTo>
                  <a:lnTo>
                    <a:pt x="5192" y="3167"/>
                  </a:lnTo>
                  <a:lnTo>
                    <a:pt x="5192" y="2262"/>
                  </a:lnTo>
                  <a:cubicBezTo>
                    <a:pt x="5192" y="1024"/>
                    <a:pt x="4168" y="0"/>
                    <a:pt x="29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1"/>
            <p:cNvSpPr/>
            <p:nvPr/>
          </p:nvSpPr>
          <p:spPr>
            <a:xfrm>
              <a:off x="4003189" y="4131871"/>
              <a:ext cx="416526" cy="241898"/>
            </a:xfrm>
            <a:custGeom>
              <a:rect b="b" l="l" r="r" t="t"/>
              <a:pathLst>
                <a:path extrusionOk="0" h="6764" w="11647">
                  <a:moveTo>
                    <a:pt x="5811" y="0"/>
                  </a:moveTo>
                  <a:cubicBezTo>
                    <a:pt x="5502" y="0"/>
                    <a:pt x="5216" y="48"/>
                    <a:pt x="4930" y="167"/>
                  </a:cubicBezTo>
                  <a:cubicBezTo>
                    <a:pt x="4335" y="405"/>
                    <a:pt x="3859" y="857"/>
                    <a:pt x="3597" y="1453"/>
                  </a:cubicBezTo>
                  <a:cubicBezTo>
                    <a:pt x="3406" y="1357"/>
                    <a:pt x="3168" y="1286"/>
                    <a:pt x="2906" y="1286"/>
                  </a:cubicBezTo>
                  <a:cubicBezTo>
                    <a:pt x="2501" y="1286"/>
                    <a:pt x="2144" y="1429"/>
                    <a:pt x="1858" y="1667"/>
                  </a:cubicBezTo>
                  <a:cubicBezTo>
                    <a:pt x="1692" y="1810"/>
                    <a:pt x="1549" y="1977"/>
                    <a:pt x="1453" y="2167"/>
                  </a:cubicBezTo>
                  <a:cubicBezTo>
                    <a:pt x="1334" y="2429"/>
                    <a:pt x="1263" y="2715"/>
                    <a:pt x="1287" y="3024"/>
                  </a:cubicBezTo>
                  <a:cubicBezTo>
                    <a:pt x="596" y="3263"/>
                    <a:pt x="96" y="3882"/>
                    <a:pt x="1" y="4620"/>
                  </a:cubicBezTo>
                  <a:cubicBezTo>
                    <a:pt x="1" y="4691"/>
                    <a:pt x="1" y="4763"/>
                    <a:pt x="1" y="4834"/>
                  </a:cubicBezTo>
                  <a:cubicBezTo>
                    <a:pt x="1" y="5882"/>
                    <a:pt x="858" y="6763"/>
                    <a:pt x="1930" y="6763"/>
                  </a:cubicBezTo>
                  <a:lnTo>
                    <a:pt x="2358" y="6763"/>
                  </a:lnTo>
                  <a:lnTo>
                    <a:pt x="2358" y="6192"/>
                  </a:lnTo>
                  <a:cubicBezTo>
                    <a:pt x="2358" y="5763"/>
                    <a:pt x="2620" y="5406"/>
                    <a:pt x="3001" y="5263"/>
                  </a:cubicBezTo>
                  <a:lnTo>
                    <a:pt x="3001" y="4953"/>
                  </a:lnTo>
                  <a:cubicBezTo>
                    <a:pt x="3001" y="3334"/>
                    <a:pt x="4311" y="2000"/>
                    <a:pt x="5954" y="2000"/>
                  </a:cubicBezTo>
                  <a:cubicBezTo>
                    <a:pt x="7598" y="2000"/>
                    <a:pt x="8931" y="3334"/>
                    <a:pt x="8931" y="4953"/>
                  </a:cubicBezTo>
                  <a:lnTo>
                    <a:pt x="8931" y="5263"/>
                  </a:lnTo>
                  <a:cubicBezTo>
                    <a:pt x="9288" y="5406"/>
                    <a:pt x="9550" y="5763"/>
                    <a:pt x="9550" y="6192"/>
                  </a:cubicBezTo>
                  <a:lnTo>
                    <a:pt x="9550" y="6763"/>
                  </a:lnTo>
                  <a:lnTo>
                    <a:pt x="9717" y="6763"/>
                  </a:lnTo>
                  <a:cubicBezTo>
                    <a:pt x="10789" y="6763"/>
                    <a:pt x="11646" y="5882"/>
                    <a:pt x="11646" y="4834"/>
                  </a:cubicBezTo>
                  <a:cubicBezTo>
                    <a:pt x="11646" y="4763"/>
                    <a:pt x="11646" y="4691"/>
                    <a:pt x="11622" y="4620"/>
                  </a:cubicBezTo>
                  <a:cubicBezTo>
                    <a:pt x="11551" y="3882"/>
                    <a:pt x="11051" y="3263"/>
                    <a:pt x="10360" y="3024"/>
                  </a:cubicBezTo>
                  <a:cubicBezTo>
                    <a:pt x="10384" y="2715"/>
                    <a:pt x="10312" y="2429"/>
                    <a:pt x="10193" y="2167"/>
                  </a:cubicBezTo>
                  <a:cubicBezTo>
                    <a:pt x="9908" y="1643"/>
                    <a:pt x="9360" y="1286"/>
                    <a:pt x="8741" y="1286"/>
                  </a:cubicBezTo>
                  <a:cubicBezTo>
                    <a:pt x="8598" y="1286"/>
                    <a:pt x="8479" y="1310"/>
                    <a:pt x="8336" y="1334"/>
                  </a:cubicBezTo>
                  <a:cubicBezTo>
                    <a:pt x="8241" y="1357"/>
                    <a:pt x="8145" y="1405"/>
                    <a:pt x="8050" y="1453"/>
                  </a:cubicBezTo>
                  <a:cubicBezTo>
                    <a:pt x="7955" y="1262"/>
                    <a:pt x="7860" y="1095"/>
                    <a:pt x="7740" y="953"/>
                  </a:cubicBezTo>
                  <a:cubicBezTo>
                    <a:pt x="7288" y="357"/>
                    <a:pt x="6597" y="0"/>
                    <a:pt x="58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71"/>
          <p:cNvGrpSpPr/>
          <p:nvPr/>
        </p:nvGrpSpPr>
        <p:grpSpPr>
          <a:xfrm>
            <a:off x="3338019" y="4118209"/>
            <a:ext cx="416502" cy="399478"/>
            <a:chOff x="3338019" y="4118209"/>
            <a:chExt cx="416502" cy="399478"/>
          </a:xfrm>
        </p:grpSpPr>
        <p:sp>
          <p:nvSpPr>
            <p:cNvPr id="4745" name="Google Shape;4745;p71"/>
            <p:cNvSpPr/>
            <p:nvPr/>
          </p:nvSpPr>
          <p:spPr>
            <a:xfrm>
              <a:off x="3455574" y="4263874"/>
              <a:ext cx="181423" cy="181423"/>
            </a:xfrm>
            <a:custGeom>
              <a:rect b="b" l="l" r="r" t="t"/>
              <a:pathLst>
                <a:path extrusionOk="0" h="5073" w="5073">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1"/>
            <p:cNvSpPr/>
            <p:nvPr/>
          </p:nvSpPr>
          <p:spPr>
            <a:xfrm>
              <a:off x="3338019" y="4448630"/>
              <a:ext cx="70667" cy="69057"/>
            </a:xfrm>
            <a:custGeom>
              <a:rect b="b" l="l" r="r" t="t"/>
              <a:pathLst>
                <a:path extrusionOk="0" h="1931" w="1976">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1"/>
            <p:cNvSpPr/>
            <p:nvPr/>
          </p:nvSpPr>
          <p:spPr>
            <a:xfrm>
              <a:off x="3338019" y="4190630"/>
              <a:ext cx="70667" cy="69057"/>
            </a:xfrm>
            <a:custGeom>
              <a:rect b="b" l="l" r="r" t="t"/>
              <a:pathLst>
                <a:path extrusionOk="0" h="1931" w="1976">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1"/>
            <p:cNvSpPr/>
            <p:nvPr/>
          </p:nvSpPr>
          <p:spPr>
            <a:xfrm>
              <a:off x="3338019" y="4118209"/>
              <a:ext cx="416490" cy="399467"/>
            </a:xfrm>
            <a:custGeom>
              <a:rect b="b" l="l" r="r" t="t"/>
              <a:pathLst>
                <a:path extrusionOk="0" h="11170" w="11646">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1"/>
            <p:cNvSpPr/>
            <p:nvPr/>
          </p:nvSpPr>
          <p:spPr>
            <a:xfrm>
              <a:off x="3683890" y="4448630"/>
              <a:ext cx="70631" cy="69057"/>
            </a:xfrm>
            <a:custGeom>
              <a:rect b="b" l="l" r="r" t="t"/>
              <a:pathLst>
                <a:path extrusionOk="0" h="1931" w="1975">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1"/>
            <p:cNvSpPr/>
            <p:nvPr/>
          </p:nvSpPr>
          <p:spPr>
            <a:xfrm>
              <a:off x="3683890" y="4190630"/>
              <a:ext cx="70631" cy="69057"/>
            </a:xfrm>
            <a:custGeom>
              <a:rect b="b" l="l" r="r" t="t"/>
              <a:pathLst>
                <a:path extrusionOk="0" h="1931" w="1975">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1"/>
            <p:cNvSpPr/>
            <p:nvPr/>
          </p:nvSpPr>
          <p:spPr>
            <a:xfrm>
              <a:off x="3533074" y="4341374"/>
              <a:ext cx="25570" cy="25570"/>
            </a:xfrm>
            <a:custGeom>
              <a:rect b="b" l="l" r="r" t="t"/>
              <a:pathLst>
                <a:path extrusionOk="0" h="715" w="715">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2" name="Google Shape;4752;p71"/>
          <p:cNvSpPr/>
          <p:nvPr/>
        </p:nvSpPr>
        <p:spPr>
          <a:xfrm>
            <a:off x="2614089" y="4109697"/>
            <a:ext cx="416490" cy="416526"/>
          </a:xfrm>
          <a:custGeom>
            <a:rect b="b" l="l" r="r" t="t"/>
            <a:pathLst>
              <a:path extrusionOk="0" h="11647" w="11646">
                <a:moveTo>
                  <a:pt x="1691" y="1358"/>
                </a:moveTo>
                <a:cubicBezTo>
                  <a:pt x="1882" y="1358"/>
                  <a:pt x="2048" y="1525"/>
                  <a:pt x="2048" y="1715"/>
                </a:cubicBezTo>
                <a:lnTo>
                  <a:pt x="2048" y="2406"/>
                </a:lnTo>
                <a:cubicBezTo>
                  <a:pt x="2048" y="2597"/>
                  <a:pt x="1882" y="2740"/>
                  <a:pt x="1691" y="2740"/>
                </a:cubicBezTo>
                <a:cubicBezTo>
                  <a:pt x="1501" y="2740"/>
                  <a:pt x="1358" y="2597"/>
                  <a:pt x="1358" y="2406"/>
                </a:cubicBezTo>
                <a:lnTo>
                  <a:pt x="1358" y="1715"/>
                </a:lnTo>
                <a:cubicBezTo>
                  <a:pt x="1358" y="1525"/>
                  <a:pt x="1501" y="1358"/>
                  <a:pt x="1691" y="1358"/>
                </a:cubicBezTo>
                <a:close/>
                <a:moveTo>
                  <a:pt x="5811" y="1358"/>
                </a:moveTo>
                <a:cubicBezTo>
                  <a:pt x="6002" y="1358"/>
                  <a:pt x="6168" y="1525"/>
                  <a:pt x="6168" y="1715"/>
                </a:cubicBezTo>
                <a:lnTo>
                  <a:pt x="6168" y="2406"/>
                </a:lnTo>
                <a:cubicBezTo>
                  <a:pt x="6168" y="2597"/>
                  <a:pt x="6002" y="2740"/>
                  <a:pt x="5811" y="2740"/>
                </a:cubicBezTo>
                <a:cubicBezTo>
                  <a:pt x="5621" y="2740"/>
                  <a:pt x="5478" y="2597"/>
                  <a:pt x="5478" y="2406"/>
                </a:cubicBezTo>
                <a:lnTo>
                  <a:pt x="5478" y="1715"/>
                </a:lnTo>
                <a:cubicBezTo>
                  <a:pt x="5478" y="1525"/>
                  <a:pt x="5621" y="1358"/>
                  <a:pt x="5811" y="1358"/>
                </a:cubicBezTo>
                <a:close/>
                <a:moveTo>
                  <a:pt x="9931" y="1358"/>
                </a:moveTo>
                <a:cubicBezTo>
                  <a:pt x="10121" y="1358"/>
                  <a:pt x="10264" y="1525"/>
                  <a:pt x="10264" y="1715"/>
                </a:cubicBezTo>
                <a:lnTo>
                  <a:pt x="10264" y="2406"/>
                </a:lnTo>
                <a:cubicBezTo>
                  <a:pt x="10264" y="2597"/>
                  <a:pt x="10121" y="2740"/>
                  <a:pt x="9931" y="2740"/>
                </a:cubicBezTo>
                <a:cubicBezTo>
                  <a:pt x="9740" y="2740"/>
                  <a:pt x="9598" y="2597"/>
                  <a:pt x="9598" y="2406"/>
                </a:cubicBezTo>
                <a:lnTo>
                  <a:pt x="9598" y="1715"/>
                </a:lnTo>
                <a:cubicBezTo>
                  <a:pt x="9598" y="1525"/>
                  <a:pt x="9740" y="1358"/>
                  <a:pt x="9931" y="1358"/>
                </a:cubicBezTo>
                <a:close/>
                <a:moveTo>
                  <a:pt x="1691" y="3430"/>
                </a:moveTo>
                <a:cubicBezTo>
                  <a:pt x="1882" y="3430"/>
                  <a:pt x="2048" y="3597"/>
                  <a:pt x="2048" y="3764"/>
                </a:cubicBezTo>
                <a:lnTo>
                  <a:pt x="2048" y="4478"/>
                </a:lnTo>
                <a:cubicBezTo>
                  <a:pt x="2048" y="4668"/>
                  <a:pt x="1882" y="4811"/>
                  <a:pt x="1691" y="4811"/>
                </a:cubicBezTo>
                <a:cubicBezTo>
                  <a:pt x="1501" y="4811"/>
                  <a:pt x="1358" y="4668"/>
                  <a:pt x="1358" y="4478"/>
                </a:cubicBezTo>
                <a:lnTo>
                  <a:pt x="1358" y="3764"/>
                </a:lnTo>
                <a:cubicBezTo>
                  <a:pt x="1358" y="3597"/>
                  <a:pt x="1501" y="3430"/>
                  <a:pt x="1691" y="3430"/>
                </a:cubicBezTo>
                <a:close/>
                <a:moveTo>
                  <a:pt x="5811" y="3430"/>
                </a:moveTo>
                <a:cubicBezTo>
                  <a:pt x="6002" y="3430"/>
                  <a:pt x="6168" y="3597"/>
                  <a:pt x="6168" y="3764"/>
                </a:cubicBezTo>
                <a:lnTo>
                  <a:pt x="6168" y="4478"/>
                </a:lnTo>
                <a:cubicBezTo>
                  <a:pt x="6168" y="4668"/>
                  <a:pt x="6002" y="4811"/>
                  <a:pt x="5811" y="4811"/>
                </a:cubicBezTo>
                <a:cubicBezTo>
                  <a:pt x="5621" y="4811"/>
                  <a:pt x="5478" y="4668"/>
                  <a:pt x="5478" y="4478"/>
                </a:cubicBezTo>
                <a:lnTo>
                  <a:pt x="5478" y="3764"/>
                </a:lnTo>
                <a:cubicBezTo>
                  <a:pt x="5478" y="3597"/>
                  <a:pt x="5621" y="3430"/>
                  <a:pt x="5811" y="3430"/>
                </a:cubicBezTo>
                <a:close/>
                <a:moveTo>
                  <a:pt x="9931" y="3430"/>
                </a:moveTo>
                <a:cubicBezTo>
                  <a:pt x="10121" y="3430"/>
                  <a:pt x="10264" y="3597"/>
                  <a:pt x="10264" y="3764"/>
                </a:cubicBezTo>
                <a:lnTo>
                  <a:pt x="10264" y="4478"/>
                </a:lnTo>
                <a:cubicBezTo>
                  <a:pt x="10264" y="4668"/>
                  <a:pt x="10121" y="4811"/>
                  <a:pt x="9931" y="4811"/>
                </a:cubicBezTo>
                <a:cubicBezTo>
                  <a:pt x="9740" y="4811"/>
                  <a:pt x="9598" y="4668"/>
                  <a:pt x="9598" y="4478"/>
                </a:cubicBezTo>
                <a:lnTo>
                  <a:pt x="9598" y="3764"/>
                </a:lnTo>
                <a:cubicBezTo>
                  <a:pt x="9598" y="3597"/>
                  <a:pt x="9740" y="3430"/>
                  <a:pt x="9931" y="3430"/>
                </a:cubicBezTo>
                <a:close/>
                <a:moveTo>
                  <a:pt x="1691" y="5502"/>
                </a:moveTo>
                <a:cubicBezTo>
                  <a:pt x="1882" y="5502"/>
                  <a:pt x="2048" y="5645"/>
                  <a:pt x="2048" y="5835"/>
                </a:cubicBezTo>
                <a:cubicBezTo>
                  <a:pt x="2048" y="6026"/>
                  <a:pt x="1882" y="6193"/>
                  <a:pt x="1691" y="6193"/>
                </a:cubicBezTo>
                <a:cubicBezTo>
                  <a:pt x="1501" y="6193"/>
                  <a:pt x="1358" y="6026"/>
                  <a:pt x="1358" y="5835"/>
                </a:cubicBezTo>
                <a:cubicBezTo>
                  <a:pt x="1358" y="5645"/>
                  <a:pt x="1501" y="5502"/>
                  <a:pt x="1691" y="5502"/>
                </a:cubicBezTo>
                <a:close/>
                <a:moveTo>
                  <a:pt x="5811" y="5502"/>
                </a:moveTo>
                <a:cubicBezTo>
                  <a:pt x="6002" y="5502"/>
                  <a:pt x="6168" y="5645"/>
                  <a:pt x="6168" y="5835"/>
                </a:cubicBezTo>
                <a:cubicBezTo>
                  <a:pt x="6168" y="6026"/>
                  <a:pt x="6002" y="6193"/>
                  <a:pt x="5811" y="6193"/>
                </a:cubicBezTo>
                <a:cubicBezTo>
                  <a:pt x="5621" y="6193"/>
                  <a:pt x="5478" y="6026"/>
                  <a:pt x="5478" y="5835"/>
                </a:cubicBezTo>
                <a:cubicBezTo>
                  <a:pt x="5478" y="5645"/>
                  <a:pt x="5621" y="5502"/>
                  <a:pt x="5811" y="5502"/>
                </a:cubicBezTo>
                <a:close/>
                <a:moveTo>
                  <a:pt x="9931" y="5502"/>
                </a:moveTo>
                <a:cubicBezTo>
                  <a:pt x="10121" y="5502"/>
                  <a:pt x="10264" y="5645"/>
                  <a:pt x="10264" y="5835"/>
                </a:cubicBezTo>
                <a:cubicBezTo>
                  <a:pt x="10264" y="6026"/>
                  <a:pt x="10121" y="6193"/>
                  <a:pt x="9931" y="6193"/>
                </a:cubicBezTo>
                <a:cubicBezTo>
                  <a:pt x="9740" y="6193"/>
                  <a:pt x="9598" y="6026"/>
                  <a:pt x="9598" y="5835"/>
                </a:cubicBezTo>
                <a:cubicBezTo>
                  <a:pt x="9598" y="5645"/>
                  <a:pt x="9740" y="5502"/>
                  <a:pt x="9931" y="5502"/>
                </a:cubicBezTo>
                <a:close/>
                <a:moveTo>
                  <a:pt x="4120" y="4121"/>
                </a:moveTo>
                <a:lnTo>
                  <a:pt x="4120" y="6740"/>
                </a:lnTo>
                <a:cubicBezTo>
                  <a:pt x="4120" y="7193"/>
                  <a:pt x="4477" y="7550"/>
                  <a:pt x="4906" y="7550"/>
                </a:cubicBezTo>
                <a:lnTo>
                  <a:pt x="5478" y="7550"/>
                </a:lnTo>
                <a:lnTo>
                  <a:pt x="5478" y="9669"/>
                </a:lnTo>
                <a:cubicBezTo>
                  <a:pt x="5192" y="9765"/>
                  <a:pt x="4954" y="10003"/>
                  <a:pt x="4858" y="10289"/>
                </a:cubicBezTo>
                <a:lnTo>
                  <a:pt x="2668" y="10289"/>
                </a:lnTo>
                <a:cubicBezTo>
                  <a:pt x="2572" y="10003"/>
                  <a:pt x="2334" y="9765"/>
                  <a:pt x="2048" y="9669"/>
                </a:cubicBezTo>
                <a:lnTo>
                  <a:pt x="2048" y="7550"/>
                </a:lnTo>
                <a:lnTo>
                  <a:pt x="2596" y="7550"/>
                </a:lnTo>
                <a:cubicBezTo>
                  <a:pt x="3049" y="7550"/>
                  <a:pt x="3406" y="7193"/>
                  <a:pt x="3406" y="6740"/>
                </a:cubicBezTo>
                <a:lnTo>
                  <a:pt x="3406" y="4121"/>
                </a:lnTo>
                <a:close/>
                <a:moveTo>
                  <a:pt x="8240" y="4121"/>
                </a:moveTo>
                <a:lnTo>
                  <a:pt x="8240" y="6740"/>
                </a:lnTo>
                <a:cubicBezTo>
                  <a:pt x="8240" y="7193"/>
                  <a:pt x="8597" y="7550"/>
                  <a:pt x="9026" y="7550"/>
                </a:cubicBezTo>
                <a:lnTo>
                  <a:pt x="9598" y="7550"/>
                </a:lnTo>
                <a:lnTo>
                  <a:pt x="9598" y="9669"/>
                </a:lnTo>
                <a:cubicBezTo>
                  <a:pt x="9312" y="9765"/>
                  <a:pt x="9074" y="10003"/>
                  <a:pt x="8978" y="10289"/>
                </a:cubicBezTo>
                <a:lnTo>
                  <a:pt x="6787" y="10289"/>
                </a:lnTo>
                <a:cubicBezTo>
                  <a:pt x="6668" y="10003"/>
                  <a:pt x="6454" y="9765"/>
                  <a:pt x="6168" y="9669"/>
                </a:cubicBezTo>
                <a:lnTo>
                  <a:pt x="6168" y="7550"/>
                </a:lnTo>
                <a:lnTo>
                  <a:pt x="6716" y="7550"/>
                </a:lnTo>
                <a:cubicBezTo>
                  <a:pt x="7168" y="7550"/>
                  <a:pt x="7526" y="7193"/>
                  <a:pt x="7526" y="6740"/>
                </a:cubicBezTo>
                <a:lnTo>
                  <a:pt x="7526" y="4121"/>
                </a:lnTo>
                <a:close/>
                <a:moveTo>
                  <a:pt x="810" y="1"/>
                </a:moveTo>
                <a:cubicBezTo>
                  <a:pt x="358" y="1"/>
                  <a:pt x="0" y="358"/>
                  <a:pt x="0" y="811"/>
                </a:cubicBezTo>
                <a:lnTo>
                  <a:pt x="0" y="6740"/>
                </a:lnTo>
                <a:cubicBezTo>
                  <a:pt x="0" y="7193"/>
                  <a:pt x="358" y="7550"/>
                  <a:pt x="810" y="7550"/>
                </a:cubicBezTo>
                <a:lnTo>
                  <a:pt x="1358" y="7550"/>
                </a:lnTo>
                <a:lnTo>
                  <a:pt x="1358" y="9669"/>
                </a:lnTo>
                <a:cubicBezTo>
                  <a:pt x="953" y="9789"/>
                  <a:pt x="667" y="10170"/>
                  <a:pt x="667" y="10622"/>
                </a:cubicBezTo>
                <a:cubicBezTo>
                  <a:pt x="667" y="11194"/>
                  <a:pt x="1143" y="11646"/>
                  <a:pt x="1691" y="11646"/>
                </a:cubicBezTo>
                <a:cubicBezTo>
                  <a:pt x="2144" y="11646"/>
                  <a:pt x="2525" y="11360"/>
                  <a:pt x="2668" y="10955"/>
                </a:cubicBezTo>
                <a:lnTo>
                  <a:pt x="4858" y="10955"/>
                </a:lnTo>
                <a:cubicBezTo>
                  <a:pt x="5001" y="11360"/>
                  <a:pt x="5382" y="11646"/>
                  <a:pt x="5811" y="11646"/>
                </a:cubicBezTo>
                <a:cubicBezTo>
                  <a:pt x="6264" y="11646"/>
                  <a:pt x="6645" y="11360"/>
                  <a:pt x="6787" y="10955"/>
                </a:cubicBezTo>
                <a:lnTo>
                  <a:pt x="8978" y="10955"/>
                </a:lnTo>
                <a:cubicBezTo>
                  <a:pt x="9097" y="11360"/>
                  <a:pt x="9478" y="11646"/>
                  <a:pt x="9931" y="11646"/>
                </a:cubicBezTo>
                <a:cubicBezTo>
                  <a:pt x="10503" y="11646"/>
                  <a:pt x="10955" y="11194"/>
                  <a:pt x="10955" y="10622"/>
                </a:cubicBezTo>
                <a:cubicBezTo>
                  <a:pt x="10955" y="10170"/>
                  <a:pt x="10669" y="9789"/>
                  <a:pt x="10264" y="9669"/>
                </a:cubicBezTo>
                <a:lnTo>
                  <a:pt x="10264" y="7550"/>
                </a:lnTo>
                <a:lnTo>
                  <a:pt x="10836" y="7550"/>
                </a:lnTo>
                <a:cubicBezTo>
                  <a:pt x="11288" y="7550"/>
                  <a:pt x="11646" y="7193"/>
                  <a:pt x="11646" y="6740"/>
                </a:cubicBezTo>
                <a:lnTo>
                  <a:pt x="11646" y="811"/>
                </a:lnTo>
                <a:cubicBezTo>
                  <a:pt x="11646" y="358"/>
                  <a:pt x="11288" y="1"/>
                  <a:pt x="10836" y="1"/>
                </a:cubicBezTo>
                <a:lnTo>
                  <a:pt x="9026" y="1"/>
                </a:lnTo>
                <a:cubicBezTo>
                  <a:pt x="8597" y="1"/>
                  <a:pt x="8216" y="358"/>
                  <a:pt x="8216" y="811"/>
                </a:cubicBezTo>
                <a:lnTo>
                  <a:pt x="8216" y="3430"/>
                </a:lnTo>
                <a:lnTo>
                  <a:pt x="7526" y="3430"/>
                </a:lnTo>
                <a:lnTo>
                  <a:pt x="7526" y="811"/>
                </a:lnTo>
                <a:cubicBezTo>
                  <a:pt x="7526" y="358"/>
                  <a:pt x="7168" y="1"/>
                  <a:pt x="6716" y="1"/>
                </a:cubicBezTo>
                <a:lnTo>
                  <a:pt x="4906" y="1"/>
                </a:lnTo>
                <a:cubicBezTo>
                  <a:pt x="4477" y="1"/>
                  <a:pt x="4120" y="358"/>
                  <a:pt x="4120" y="811"/>
                </a:cubicBezTo>
                <a:lnTo>
                  <a:pt x="4120" y="3430"/>
                </a:lnTo>
                <a:lnTo>
                  <a:pt x="3406" y="3430"/>
                </a:lnTo>
                <a:lnTo>
                  <a:pt x="3406" y="811"/>
                </a:lnTo>
                <a:cubicBezTo>
                  <a:pt x="3406" y="358"/>
                  <a:pt x="3049" y="1"/>
                  <a:pt x="25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3" name="Google Shape;4753;p71"/>
          <p:cNvGrpSpPr/>
          <p:nvPr/>
        </p:nvGrpSpPr>
        <p:grpSpPr>
          <a:xfrm>
            <a:off x="1906324" y="4109697"/>
            <a:ext cx="416501" cy="416538"/>
            <a:chOff x="1906324" y="4109697"/>
            <a:chExt cx="416501" cy="416538"/>
          </a:xfrm>
        </p:grpSpPr>
        <p:sp>
          <p:nvSpPr>
            <p:cNvPr id="4754" name="Google Shape;4754;p71"/>
            <p:cNvSpPr/>
            <p:nvPr/>
          </p:nvSpPr>
          <p:spPr>
            <a:xfrm>
              <a:off x="2141399" y="4109697"/>
              <a:ext cx="109898" cy="58078"/>
            </a:xfrm>
            <a:custGeom>
              <a:rect b="b" l="l" r="r" t="t"/>
              <a:pathLst>
                <a:path extrusionOk="0" h="1624" w="3073">
                  <a:moveTo>
                    <a:pt x="810" y="1"/>
                  </a:moveTo>
                  <a:cubicBezTo>
                    <a:pt x="667" y="1"/>
                    <a:pt x="548" y="72"/>
                    <a:pt x="500" y="191"/>
                  </a:cubicBezTo>
                  <a:lnTo>
                    <a:pt x="72" y="1144"/>
                  </a:lnTo>
                  <a:cubicBezTo>
                    <a:pt x="0" y="1311"/>
                    <a:pt x="72" y="1525"/>
                    <a:pt x="238" y="1596"/>
                  </a:cubicBezTo>
                  <a:cubicBezTo>
                    <a:pt x="282" y="1615"/>
                    <a:pt x="329" y="1624"/>
                    <a:pt x="376" y="1624"/>
                  </a:cubicBezTo>
                  <a:cubicBezTo>
                    <a:pt x="507" y="1624"/>
                    <a:pt x="638" y="1553"/>
                    <a:pt x="691" y="1430"/>
                  </a:cubicBezTo>
                  <a:lnTo>
                    <a:pt x="1024" y="691"/>
                  </a:lnTo>
                  <a:lnTo>
                    <a:pt x="2715" y="691"/>
                  </a:lnTo>
                  <a:cubicBezTo>
                    <a:pt x="2906" y="691"/>
                    <a:pt x="3072" y="525"/>
                    <a:pt x="3072" y="334"/>
                  </a:cubicBezTo>
                  <a:cubicBezTo>
                    <a:pt x="3072" y="144"/>
                    <a:pt x="2906" y="1"/>
                    <a:pt x="27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1"/>
            <p:cNvSpPr/>
            <p:nvPr/>
          </p:nvSpPr>
          <p:spPr>
            <a:xfrm>
              <a:off x="1906324" y="4468121"/>
              <a:ext cx="101387" cy="58114"/>
            </a:xfrm>
            <a:custGeom>
              <a:rect b="b" l="l" r="r" t="t"/>
              <a:pathLst>
                <a:path extrusionOk="0" h="1625" w="2835">
                  <a:moveTo>
                    <a:pt x="2449" y="1"/>
                  </a:moveTo>
                  <a:cubicBezTo>
                    <a:pt x="2314" y="1"/>
                    <a:pt x="2197" y="72"/>
                    <a:pt x="2144" y="195"/>
                  </a:cubicBezTo>
                  <a:lnTo>
                    <a:pt x="1810" y="933"/>
                  </a:lnTo>
                  <a:lnTo>
                    <a:pt x="334" y="933"/>
                  </a:lnTo>
                  <a:cubicBezTo>
                    <a:pt x="143" y="933"/>
                    <a:pt x="0" y="1100"/>
                    <a:pt x="0" y="1291"/>
                  </a:cubicBezTo>
                  <a:cubicBezTo>
                    <a:pt x="0" y="1481"/>
                    <a:pt x="143" y="1624"/>
                    <a:pt x="334" y="1624"/>
                  </a:cubicBezTo>
                  <a:lnTo>
                    <a:pt x="2025" y="1624"/>
                  </a:lnTo>
                  <a:cubicBezTo>
                    <a:pt x="2144" y="1624"/>
                    <a:pt x="2287" y="1553"/>
                    <a:pt x="2334" y="1434"/>
                  </a:cubicBezTo>
                  <a:lnTo>
                    <a:pt x="2763" y="481"/>
                  </a:lnTo>
                  <a:cubicBezTo>
                    <a:pt x="2834" y="314"/>
                    <a:pt x="2763" y="100"/>
                    <a:pt x="2596" y="29"/>
                  </a:cubicBezTo>
                  <a:cubicBezTo>
                    <a:pt x="2546" y="10"/>
                    <a:pt x="2497" y="1"/>
                    <a:pt x="24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1"/>
            <p:cNvSpPr/>
            <p:nvPr/>
          </p:nvSpPr>
          <p:spPr>
            <a:xfrm>
              <a:off x="2220616" y="4468121"/>
              <a:ext cx="102209" cy="58114"/>
            </a:xfrm>
            <a:custGeom>
              <a:rect b="b" l="l" r="r" t="t"/>
              <a:pathLst>
                <a:path extrusionOk="0" h="1625" w="2858">
                  <a:moveTo>
                    <a:pt x="385" y="1"/>
                  </a:moveTo>
                  <a:cubicBezTo>
                    <a:pt x="338" y="1"/>
                    <a:pt x="288" y="10"/>
                    <a:pt x="238" y="29"/>
                  </a:cubicBezTo>
                  <a:cubicBezTo>
                    <a:pt x="71" y="100"/>
                    <a:pt x="0" y="314"/>
                    <a:pt x="71" y="481"/>
                  </a:cubicBezTo>
                  <a:lnTo>
                    <a:pt x="500" y="1434"/>
                  </a:lnTo>
                  <a:cubicBezTo>
                    <a:pt x="548" y="1553"/>
                    <a:pt x="691" y="1624"/>
                    <a:pt x="810" y="1624"/>
                  </a:cubicBezTo>
                  <a:lnTo>
                    <a:pt x="2501" y="1624"/>
                  </a:lnTo>
                  <a:cubicBezTo>
                    <a:pt x="2691" y="1624"/>
                    <a:pt x="2858" y="1481"/>
                    <a:pt x="2858" y="1291"/>
                  </a:cubicBezTo>
                  <a:cubicBezTo>
                    <a:pt x="2858" y="1100"/>
                    <a:pt x="2691" y="933"/>
                    <a:pt x="2501" y="933"/>
                  </a:cubicBezTo>
                  <a:lnTo>
                    <a:pt x="1024" y="933"/>
                  </a:lnTo>
                  <a:lnTo>
                    <a:pt x="691" y="195"/>
                  </a:lnTo>
                  <a:cubicBezTo>
                    <a:pt x="638" y="72"/>
                    <a:pt x="520" y="1"/>
                    <a:pt x="3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1"/>
            <p:cNvSpPr/>
            <p:nvPr/>
          </p:nvSpPr>
          <p:spPr>
            <a:xfrm>
              <a:off x="2063899" y="4279181"/>
              <a:ext cx="100528" cy="101387"/>
            </a:xfrm>
            <a:custGeom>
              <a:rect b="b" l="l" r="r" t="t"/>
              <a:pathLst>
                <a:path extrusionOk="0" h="2835" w="2811">
                  <a:moveTo>
                    <a:pt x="1405" y="1"/>
                  </a:moveTo>
                  <a:cubicBezTo>
                    <a:pt x="619" y="1"/>
                    <a:pt x="0" y="620"/>
                    <a:pt x="0" y="1406"/>
                  </a:cubicBezTo>
                  <a:cubicBezTo>
                    <a:pt x="0" y="2192"/>
                    <a:pt x="619" y="2835"/>
                    <a:pt x="1405" y="2835"/>
                  </a:cubicBezTo>
                  <a:cubicBezTo>
                    <a:pt x="2191" y="2835"/>
                    <a:pt x="2810" y="2192"/>
                    <a:pt x="2810" y="1406"/>
                  </a:cubicBezTo>
                  <a:cubicBezTo>
                    <a:pt x="2810" y="620"/>
                    <a:pt x="2191" y="1"/>
                    <a:pt x="14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1"/>
            <p:cNvSpPr/>
            <p:nvPr/>
          </p:nvSpPr>
          <p:spPr>
            <a:xfrm>
              <a:off x="1978710" y="4166776"/>
              <a:ext cx="270865" cy="297580"/>
            </a:xfrm>
            <a:custGeom>
              <a:rect b="b" l="l" r="r" t="t"/>
              <a:pathLst>
                <a:path extrusionOk="0" h="8321" w="7574">
                  <a:moveTo>
                    <a:pt x="4835" y="1596"/>
                  </a:moveTo>
                  <a:cubicBezTo>
                    <a:pt x="6050" y="2048"/>
                    <a:pt x="6883" y="3192"/>
                    <a:pt x="6883" y="4525"/>
                  </a:cubicBezTo>
                  <a:cubicBezTo>
                    <a:pt x="6883" y="5001"/>
                    <a:pt x="6788" y="5454"/>
                    <a:pt x="6574" y="5883"/>
                  </a:cubicBezTo>
                  <a:cubicBezTo>
                    <a:pt x="6446" y="5837"/>
                    <a:pt x="6319" y="5816"/>
                    <a:pt x="6194" y="5816"/>
                  </a:cubicBezTo>
                  <a:cubicBezTo>
                    <a:pt x="5595" y="5816"/>
                    <a:pt x="5073" y="6304"/>
                    <a:pt x="5073" y="6954"/>
                  </a:cubicBezTo>
                  <a:cubicBezTo>
                    <a:pt x="5073" y="7097"/>
                    <a:pt x="5073" y="7216"/>
                    <a:pt x="5121" y="7335"/>
                  </a:cubicBezTo>
                  <a:cubicBezTo>
                    <a:pt x="4716" y="7526"/>
                    <a:pt x="4264" y="7645"/>
                    <a:pt x="3787" y="7645"/>
                  </a:cubicBezTo>
                  <a:cubicBezTo>
                    <a:pt x="3311" y="7645"/>
                    <a:pt x="2858" y="7526"/>
                    <a:pt x="2430" y="7335"/>
                  </a:cubicBezTo>
                  <a:cubicBezTo>
                    <a:pt x="2477" y="7216"/>
                    <a:pt x="2501" y="7097"/>
                    <a:pt x="2501" y="6954"/>
                  </a:cubicBezTo>
                  <a:cubicBezTo>
                    <a:pt x="2501" y="6320"/>
                    <a:pt x="1957" y="5818"/>
                    <a:pt x="1349" y="5818"/>
                  </a:cubicBezTo>
                  <a:cubicBezTo>
                    <a:pt x="1227" y="5818"/>
                    <a:pt x="1101" y="5839"/>
                    <a:pt x="977" y="5883"/>
                  </a:cubicBezTo>
                  <a:cubicBezTo>
                    <a:pt x="787" y="5454"/>
                    <a:pt x="668" y="5001"/>
                    <a:pt x="668" y="4525"/>
                  </a:cubicBezTo>
                  <a:cubicBezTo>
                    <a:pt x="668" y="3192"/>
                    <a:pt x="1501" y="2025"/>
                    <a:pt x="2739" y="1596"/>
                  </a:cubicBezTo>
                  <a:cubicBezTo>
                    <a:pt x="2906" y="2001"/>
                    <a:pt x="3311" y="2287"/>
                    <a:pt x="3787" y="2287"/>
                  </a:cubicBezTo>
                  <a:cubicBezTo>
                    <a:pt x="4264" y="2287"/>
                    <a:pt x="4668" y="2001"/>
                    <a:pt x="4835" y="1596"/>
                  </a:cubicBezTo>
                  <a:close/>
                  <a:moveTo>
                    <a:pt x="3787" y="0"/>
                  </a:moveTo>
                  <a:cubicBezTo>
                    <a:pt x="3239" y="0"/>
                    <a:pt x="2787" y="405"/>
                    <a:pt x="2668" y="905"/>
                  </a:cubicBezTo>
                  <a:cubicBezTo>
                    <a:pt x="1954" y="1120"/>
                    <a:pt x="1311" y="1572"/>
                    <a:pt x="834" y="2168"/>
                  </a:cubicBezTo>
                  <a:cubicBezTo>
                    <a:pt x="287" y="2834"/>
                    <a:pt x="1" y="3668"/>
                    <a:pt x="1" y="4525"/>
                  </a:cubicBezTo>
                  <a:cubicBezTo>
                    <a:pt x="1" y="5144"/>
                    <a:pt x="144" y="5763"/>
                    <a:pt x="429" y="6311"/>
                  </a:cubicBezTo>
                  <a:cubicBezTo>
                    <a:pt x="287" y="6478"/>
                    <a:pt x="215" y="6716"/>
                    <a:pt x="215" y="6954"/>
                  </a:cubicBezTo>
                  <a:cubicBezTo>
                    <a:pt x="215" y="7597"/>
                    <a:pt x="739" y="8097"/>
                    <a:pt x="1358" y="8097"/>
                  </a:cubicBezTo>
                  <a:cubicBezTo>
                    <a:pt x="1596" y="8097"/>
                    <a:pt x="1834" y="8026"/>
                    <a:pt x="2025" y="7883"/>
                  </a:cubicBezTo>
                  <a:cubicBezTo>
                    <a:pt x="2578" y="8172"/>
                    <a:pt x="3186" y="8321"/>
                    <a:pt x="3797" y="8321"/>
                  </a:cubicBezTo>
                  <a:cubicBezTo>
                    <a:pt x="4395" y="8321"/>
                    <a:pt x="4996" y="8178"/>
                    <a:pt x="5550" y="7883"/>
                  </a:cubicBezTo>
                  <a:cubicBezTo>
                    <a:pt x="5716" y="8026"/>
                    <a:pt x="5954" y="8097"/>
                    <a:pt x="6192" y="8097"/>
                  </a:cubicBezTo>
                  <a:cubicBezTo>
                    <a:pt x="6835" y="8097"/>
                    <a:pt x="7336" y="7597"/>
                    <a:pt x="7336" y="6954"/>
                  </a:cubicBezTo>
                  <a:cubicBezTo>
                    <a:pt x="7336" y="6716"/>
                    <a:pt x="7264" y="6478"/>
                    <a:pt x="7121" y="6311"/>
                  </a:cubicBezTo>
                  <a:cubicBezTo>
                    <a:pt x="7407" y="5763"/>
                    <a:pt x="7574" y="5144"/>
                    <a:pt x="7574" y="4525"/>
                  </a:cubicBezTo>
                  <a:cubicBezTo>
                    <a:pt x="7574" y="3668"/>
                    <a:pt x="7264" y="2834"/>
                    <a:pt x="6740" y="2168"/>
                  </a:cubicBezTo>
                  <a:cubicBezTo>
                    <a:pt x="6264" y="1572"/>
                    <a:pt x="5621" y="1144"/>
                    <a:pt x="4907" y="905"/>
                  </a:cubicBezTo>
                  <a:cubicBezTo>
                    <a:pt x="4787" y="405"/>
                    <a:pt x="4335" y="0"/>
                    <a:pt x="3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71"/>
          <p:cNvGrpSpPr/>
          <p:nvPr/>
        </p:nvGrpSpPr>
        <p:grpSpPr>
          <a:xfrm>
            <a:off x="1191764" y="4109697"/>
            <a:ext cx="396899" cy="416526"/>
            <a:chOff x="1191764" y="4109697"/>
            <a:chExt cx="396899" cy="416526"/>
          </a:xfrm>
        </p:grpSpPr>
        <p:sp>
          <p:nvSpPr>
            <p:cNvPr id="4760" name="Google Shape;4760;p71"/>
            <p:cNvSpPr/>
            <p:nvPr/>
          </p:nvSpPr>
          <p:spPr>
            <a:xfrm>
              <a:off x="1191764" y="4109697"/>
              <a:ext cx="89442" cy="90336"/>
            </a:xfrm>
            <a:custGeom>
              <a:rect b="b" l="l" r="r" t="t"/>
              <a:pathLst>
                <a:path extrusionOk="0" h="2526" w="2501">
                  <a:moveTo>
                    <a:pt x="2501" y="1"/>
                  </a:moveTo>
                  <a:cubicBezTo>
                    <a:pt x="2429" y="1"/>
                    <a:pt x="2334" y="48"/>
                    <a:pt x="2263" y="96"/>
                  </a:cubicBezTo>
                  <a:lnTo>
                    <a:pt x="95" y="2287"/>
                  </a:lnTo>
                  <a:cubicBezTo>
                    <a:pt x="24" y="2358"/>
                    <a:pt x="0" y="2430"/>
                    <a:pt x="0" y="2525"/>
                  </a:cubicBezTo>
                  <a:lnTo>
                    <a:pt x="2501" y="2525"/>
                  </a:lnTo>
                  <a:lnTo>
                    <a:pt x="25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1"/>
            <p:cNvSpPr/>
            <p:nvPr/>
          </p:nvSpPr>
          <p:spPr>
            <a:xfrm>
              <a:off x="1191764" y="4109697"/>
              <a:ext cx="305769" cy="416526"/>
            </a:xfrm>
            <a:custGeom>
              <a:rect b="b" l="l" r="r" t="t"/>
              <a:pathLst>
                <a:path extrusionOk="0" h="11647" w="8550">
                  <a:moveTo>
                    <a:pt x="3596" y="4835"/>
                  </a:moveTo>
                  <a:cubicBezTo>
                    <a:pt x="3787" y="4835"/>
                    <a:pt x="3930" y="4978"/>
                    <a:pt x="3930" y="5169"/>
                  </a:cubicBezTo>
                  <a:cubicBezTo>
                    <a:pt x="3930" y="5359"/>
                    <a:pt x="3787" y="5502"/>
                    <a:pt x="3596" y="5502"/>
                  </a:cubicBezTo>
                  <a:lnTo>
                    <a:pt x="1238" y="5502"/>
                  </a:lnTo>
                  <a:cubicBezTo>
                    <a:pt x="1048" y="5502"/>
                    <a:pt x="881" y="5359"/>
                    <a:pt x="881" y="5169"/>
                  </a:cubicBezTo>
                  <a:cubicBezTo>
                    <a:pt x="881" y="4978"/>
                    <a:pt x="1048" y="4835"/>
                    <a:pt x="1238" y="4835"/>
                  </a:cubicBezTo>
                  <a:close/>
                  <a:moveTo>
                    <a:pt x="3596" y="6193"/>
                  </a:moveTo>
                  <a:cubicBezTo>
                    <a:pt x="3787" y="6193"/>
                    <a:pt x="3930" y="6335"/>
                    <a:pt x="3930" y="6526"/>
                  </a:cubicBezTo>
                  <a:cubicBezTo>
                    <a:pt x="3930" y="6716"/>
                    <a:pt x="3787" y="6883"/>
                    <a:pt x="3596" y="6883"/>
                  </a:cubicBezTo>
                  <a:lnTo>
                    <a:pt x="1238" y="6883"/>
                  </a:lnTo>
                  <a:cubicBezTo>
                    <a:pt x="1048" y="6883"/>
                    <a:pt x="881" y="6716"/>
                    <a:pt x="881" y="6526"/>
                  </a:cubicBezTo>
                  <a:cubicBezTo>
                    <a:pt x="881" y="6335"/>
                    <a:pt x="1048" y="6193"/>
                    <a:pt x="1238" y="6193"/>
                  </a:cubicBezTo>
                  <a:close/>
                  <a:moveTo>
                    <a:pt x="3596" y="7550"/>
                  </a:moveTo>
                  <a:cubicBezTo>
                    <a:pt x="3787" y="7550"/>
                    <a:pt x="3930" y="7717"/>
                    <a:pt x="3930" y="7907"/>
                  </a:cubicBezTo>
                  <a:cubicBezTo>
                    <a:pt x="3930" y="8074"/>
                    <a:pt x="3787" y="8241"/>
                    <a:pt x="3596" y="8241"/>
                  </a:cubicBezTo>
                  <a:lnTo>
                    <a:pt x="1238" y="8241"/>
                  </a:lnTo>
                  <a:cubicBezTo>
                    <a:pt x="1048" y="8241"/>
                    <a:pt x="881" y="8074"/>
                    <a:pt x="881" y="7907"/>
                  </a:cubicBezTo>
                  <a:cubicBezTo>
                    <a:pt x="881" y="7717"/>
                    <a:pt x="1048" y="7550"/>
                    <a:pt x="1238" y="7550"/>
                  </a:cubicBezTo>
                  <a:close/>
                  <a:moveTo>
                    <a:pt x="3596" y="8931"/>
                  </a:moveTo>
                  <a:cubicBezTo>
                    <a:pt x="3787" y="8931"/>
                    <a:pt x="3930" y="9074"/>
                    <a:pt x="3930" y="9265"/>
                  </a:cubicBezTo>
                  <a:cubicBezTo>
                    <a:pt x="3930" y="9455"/>
                    <a:pt x="3787" y="9598"/>
                    <a:pt x="3596" y="9598"/>
                  </a:cubicBezTo>
                  <a:lnTo>
                    <a:pt x="1238" y="9598"/>
                  </a:lnTo>
                  <a:cubicBezTo>
                    <a:pt x="1048" y="9598"/>
                    <a:pt x="881" y="9455"/>
                    <a:pt x="881" y="9265"/>
                  </a:cubicBezTo>
                  <a:cubicBezTo>
                    <a:pt x="881" y="9074"/>
                    <a:pt x="1048" y="8931"/>
                    <a:pt x="1238" y="8931"/>
                  </a:cubicBezTo>
                  <a:close/>
                  <a:moveTo>
                    <a:pt x="3191" y="1"/>
                  </a:moveTo>
                  <a:lnTo>
                    <a:pt x="3191" y="2859"/>
                  </a:lnTo>
                  <a:cubicBezTo>
                    <a:pt x="3191" y="3049"/>
                    <a:pt x="3048" y="3216"/>
                    <a:pt x="2858" y="3216"/>
                  </a:cubicBezTo>
                  <a:lnTo>
                    <a:pt x="0" y="3216"/>
                  </a:lnTo>
                  <a:lnTo>
                    <a:pt x="0" y="11313"/>
                  </a:lnTo>
                  <a:cubicBezTo>
                    <a:pt x="0" y="11503"/>
                    <a:pt x="143" y="11646"/>
                    <a:pt x="334" y="11646"/>
                  </a:cubicBezTo>
                  <a:lnTo>
                    <a:pt x="8216" y="11646"/>
                  </a:lnTo>
                  <a:cubicBezTo>
                    <a:pt x="8407" y="11646"/>
                    <a:pt x="8550" y="11503"/>
                    <a:pt x="8550" y="11313"/>
                  </a:cubicBezTo>
                  <a:lnTo>
                    <a:pt x="8550" y="10360"/>
                  </a:lnTo>
                  <a:lnTo>
                    <a:pt x="5859" y="10360"/>
                  </a:lnTo>
                  <a:cubicBezTo>
                    <a:pt x="5287" y="10360"/>
                    <a:pt x="4834" y="9908"/>
                    <a:pt x="4834" y="9336"/>
                  </a:cubicBezTo>
                  <a:lnTo>
                    <a:pt x="4834" y="5478"/>
                  </a:lnTo>
                  <a:cubicBezTo>
                    <a:pt x="4834" y="5097"/>
                    <a:pt x="5049" y="4764"/>
                    <a:pt x="5358" y="4597"/>
                  </a:cubicBezTo>
                  <a:lnTo>
                    <a:pt x="5358" y="4145"/>
                  </a:lnTo>
                  <a:cubicBezTo>
                    <a:pt x="5358" y="2525"/>
                    <a:pt x="6668" y="1192"/>
                    <a:pt x="8311" y="1192"/>
                  </a:cubicBezTo>
                  <a:lnTo>
                    <a:pt x="8550" y="1192"/>
                  </a:lnTo>
                  <a:lnTo>
                    <a:pt x="8550" y="334"/>
                  </a:lnTo>
                  <a:cubicBezTo>
                    <a:pt x="8550" y="144"/>
                    <a:pt x="8407" y="1"/>
                    <a:pt x="8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1"/>
            <p:cNvSpPr/>
            <p:nvPr/>
          </p:nvSpPr>
          <p:spPr>
            <a:xfrm>
              <a:off x="1389359" y="4176146"/>
              <a:ext cx="199304" cy="280235"/>
            </a:xfrm>
            <a:custGeom>
              <a:rect b="b" l="l" r="r" t="t"/>
              <a:pathLst>
                <a:path extrusionOk="0" h="7836" w="5573">
                  <a:moveTo>
                    <a:pt x="2786" y="691"/>
                  </a:moveTo>
                  <a:cubicBezTo>
                    <a:pt x="3668" y="691"/>
                    <a:pt x="4382" y="1405"/>
                    <a:pt x="4382" y="2287"/>
                  </a:cubicBezTo>
                  <a:lnTo>
                    <a:pt x="4382" y="3263"/>
                  </a:lnTo>
                  <a:lnTo>
                    <a:pt x="1191" y="3263"/>
                  </a:lnTo>
                  <a:lnTo>
                    <a:pt x="1191" y="2287"/>
                  </a:lnTo>
                  <a:cubicBezTo>
                    <a:pt x="1191" y="1405"/>
                    <a:pt x="1905" y="691"/>
                    <a:pt x="2786" y="691"/>
                  </a:cubicBezTo>
                  <a:close/>
                  <a:moveTo>
                    <a:pt x="1429" y="5216"/>
                  </a:moveTo>
                  <a:cubicBezTo>
                    <a:pt x="1619" y="5216"/>
                    <a:pt x="1762" y="5359"/>
                    <a:pt x="1762" y="5549"/>
                  </a:cubicBezTo>
                  <a:cubicBezTo>
                    <a:pt x="1762" y="5740"/>
                    <a:pt x="1619" y="5883"/>
                    <a:pt x="1429" y="5883"/>
                  </a:cubicBezTo>
                  <a:cubicBezTo>
                    <a:pt x="1238" y="5883"/>
                    <a:pt x="1096" y="5740"/>
                    <a:pt x="1096" y="5549"/>
                  </a:cubicBezTo>
                  <a:cubicBezTo>
                    <a:pt x="1096" y="5359"/>
                    <a:pt x="1238" y="5216"/>
                    <a:pt x="1429" y="5216"/>
                  </a:cubicBezTo>
                  <a:close/>
                  <a:moveTo>
                    <a:pt x="2786" y="5216"/>
                  </a:moveTo>
                  <a:cubicBezTo>
                    <a:pt x="2977" y="5216"/>
                    <a:pt x="3120" y="5359"/>
                    <a:pt x="3120" y="5549"/>
                  </a:cubicBezTo>
                  <a:cubicBezTo>
                    <a:pt x="3120" y="5740"/>
                    <a:pt x="2977" y="5883"/>
                    <a:pt x="2786" y="5883"/>
                  </a:cubicBezTo>
                  <a:cubicBezTo>
                    <a:pt x="2596" y="5883"/>
                    <a:pt x="2453" y="5740"/>
                    <a:pt x="2453" y="5549"/>
                  </a:cubicBezTo>
                  <a:cubicBezTo>
                    <a:pt x="2453" y="5359"/>
                    <a:pt x="2596" y="5216"/>
                    <a:pt x="2786" y="5216"/>
                  </a:cubicBezTo>
                  <a:close/>
                  <a:moveTo>
                    <a:pt x="4144" y="5216"/>
                  </a:moveTo>
                  <a:cubicBezTo>
                    <a:pt x="4334" y="5216"/>
                    <a:pt x="4501" y="5359"/>
                    <a:pt x="4501" y="5549"/>
                  </a:cubicBezTo>
                  <a:cubicBezTo>
                    <a:pt x="4501" y="5740"/>
                    <a:pt x="4334" y="5883"/>
                    <a:pt x="4144" y="5883"/>
                  </a:cubicBezTo>
                  <a:cubicBezTo>
                    <a:pt x="3977" y="5883"/>
                    <a:pt x="3810" y="5740"/>
                    <a:pt x="3810" y="5549"/>
                  </a:cubicBezTo>
                  <a:cubicBezTo>
                    <a:pt x="3810" y="5359"/>
                    <a:pt x="3977" y="5216"/>
                    <a:pt x="4144" y="5216"/>
                  </a:cubicBezTo>
                  <a:close/>
                  <a:moveTo>
                    <a:pt x="2786" y="0"/>
                  </a:moveTo>
                  <a:cubicBezTo>
                    <a:pt x="1524" y="0"/>
                    <a:pt x="500" y="1024"/>
                    <a:pt x="500" y="2287"/>
                  </a:cubicBezTo>
                  <a:lnTo>
                    <a:pt x="500" y="3263"/>
                  </a:lnTo>
                  <a:lnTo>
                    <a:pt x="334" y="3263"/>
                  </a:lnTo>
                  <a:cubicBezTo>
                    <a:pt x="143" y="3263"/>
                    <a:pt x="0" y="3430"/>
                    <a:pt x="0" y="3620"/>
                  </a:cubicBezTo>
                  <a:lnTo>
                    <a:pt x="0" y="7478"/>
                  </a:lnTo>
                  <a:cubicBezTo>
                    <a:pt x="0" y="7669"/>
                    <a:pt x="143" y="7835"/>
                    <a:pt x="334" y="7835"/>
                  </a:cubicBezTo>
                  <a:lnTo>
                    <a:pt x="5239" y="7835"/>
                  </a:lnTo>
                  <a:cubicBezTo>
                    <a:pt x="5430" y="7835"/>
                    <a:pt x="5573" y="7669"/>
                    <a:pt x="5573" y="7478"/>
                  </a:cubicBezTo>
                  <a:lnTo>
                    <a:pt x="5573" y="3620"/>
                  </a:lnTo>
                  <a:cubicBezTo>
                    <a:pt x="5573" y="3430"/>
                    <a:pt x="5430" y="3263"/>
                    <a:pt x="5239" y="3263"/>
                  </a:cubicBezTo>
                  <a:lnTo>
                    <a:pt x="5073" y="3263"/>
                  </a:lnTo>
                  <a:lnTo>
                    <a:pt x="5073" y="2287"/>
                  </a:lnTo>
                  <a:cubicBezTo>
                    <a:pt x="5073" y="1024"/>
                    <a:pt x="4049" y="0"/>
                    <a:pt x="27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1"/>
            <p:cNvSpPr/>
            <p:nvPr/>
          </p:nvSpPr>
          <p:spPr>
            <a:xfrm>
              <a:off x="1456631" y="4225536"/>
              <a:ext cx="40912" cy="43487"/>
            </a:xfrm>
            <a:custGeom>
              <a:rect b="b" l="l" r="r" t="t"/>
              <a:pathLst>
                <a:path extrusionOk="0" h="1216" w="1144">
                  <a:moveTo>
                    <a:pt x="905" y="1"/>
                  </a:moveTo>
                  <a:cubicBezTo>
                    <a:pt x="405" y="1"/>
                    <a:pt x="0" y="405"/>
                    <a:pt x="0" y="906"/>
                  </a:cubicBezTo>
                  <a:lnTo>
                    <a:pt x="0" y="1215"/>
                  </a:lnTo>
                  <a:lnTo>
                    <a:pt x="1144" y="1215"/>
                  </a:lnTo>
                  <a:lnTo>
                    <a:pt x="1144" y="24"/>
                  </a:lnTo>
                  <a:cubicBezTo>
                    <a:pt x="1072" y="1"/>
                    <a:pt x="1001" y="1"/>
                    <a:pt x="9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71"/>
          <p:cNvGrpSpPr/>
          <p:nvPr/>
        </p:nvGrpSpPr>
        <p:grpSpPr>
          <a:xfrm>
            <a:off x="4003189" y="3407083"/>
            <a:ext cx="416526" cy="416492"/>
            <a:chOff x="4003189" y="3407083"/>
            <a:chExt cx="416526" cy="416492"/>
          </a:xfrm>
        </p:grpSpPr>
        <p:sp>
          <p:nvSpPr>
            <p:cNvPr id="4765" name="Google Shape;4765;p71"/>
            <p:cNvSpPr/>
            <p:nvPr/>
          </p:nvSpPr>
          <p:spPr>
            <a:xfrm>
              <a:off x="4011701" y="3407083"/>
              <a:ext cx="189112" cy="40912"/>
            </a:xfrm>
            <a:custGeom>
              <a:rect b="b" l="l" r="r" t="t"/>
              <a:pathLst>
                <a:path extrusionOk="0" h="1144" w="5288">
                  <a:moveTo>
                    <a:pt x="334" y="0"/>
                  </a:moveTo>
                  <a:cubicBezTo>
                    <a:pt x="168" y="0"/>
                    <a:pt x="1" y="143"/>
                    <a:pt x="1" y="333"/>
                  </a:cubicBezTo>
                  <a:lnTo>
                    <a:pt x="1" y="1143"/>
                  </a:lnTo>
                  <a:lnTo>
                    <a:pt x="5288" y="1143"/>
                  </a:lnTo>
                  <a:lnTo>
                    <a:pt x="4669" y="167"/>
                  </a:lnTo>
                  <a:cubicBezTo>
                    <a:pt x="4621" y="71"/>
                    <a:pt x="4502" y="0"/>
                    <a:pt x="43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1"/>
            <p:cNvSpPr/>
            <p:nvPr/>
          </p:nvSpPr>
          <p:spPr>
            <a:xfrm>
              <a:off x="4073035" y="3551855"/>
              <a:ext cx="77533" cy="77533"/>
            </a:xfrm>
            <a:custGeom>
              <a:rect b="b" l="l" r="r" t="t"/>
              <a:pathLst>
                <a:path extrusionOk="0" h="2168" w="2168">
                  <a:moveTo>
                    <a:pt x="1" y="0"/>
                  </a:moveTo>
                  <a:lnTo>
                    <a:pt x="1" y="2168"/>
                  </a:lnTo>
                  <a:lnTo>
                    <a:pt x="2168" y="2168"/>
                  </a:lnTo>
                  <a:lnTo>
                    <a:pt x="21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1"/>
            <p:cNvSpPr/>
            <p:nvPr/>
          </p:nvSpPr>
          <p:spPr>
            <a:xfrm>
              <a:off x="4003189" y="3471780"/>
              <a:ext cx="416526" cy="351796"/>
            </a:xfrm>
            <a:custGeom>
              <a:rect b="b" l="l" r="r" t="t"/>
              <a:pathLst>
                <a:path extrusionOk="0" h="9837" w="11647">
                  <a:moveTo>
                    <a:pt x="10193" y="2311"/>
                  </a:moveTo>
                  <a:cubicBezTo>
                    <a:pt x="10384" y="2311"/>
                    <a:pt x="10527" y="2454"/>
                    <a:pt x="10527" y="2644"/>
                  </a:cubicBezTo>
                  <a:cubicBezTo>
                    <a:pt x="10527" y="2835"/>
                    <a:pt x="10384" y="3002"/>
                    <a:pt x="10193" y="3002"/>
                  </a:cubicBezTo>
                  <a:lnTo>
                    <a:pt x="7026" y="3002"/>
                  </a:lnTo>
                  <a:cubicBezTo>
                    <a:pt x="6859" y="3002"/>
                    <a:pt x="6693" y="2835"/>
                    <a:pt x="6693" y="2644"/>
                  </a:cubicBezTo>
                  <a:cubicBezTo>
                    <a:pt x="6693" y="2454"/>
                    <a:pt x="6859" y="2311"/>
                    <a:pt x="7026" y="2311"/>
                  </a:cubicBezTo>
                  <a:close/>
                  <a:moveTo>
                    <a:pt x="10193" y="3668"/>
                  </a:moveTo>
                  <a:cubicBezTo>
                    <a:pt x="10384" y="3668"/>
                    <a:pt x="10527" y="3835"/>
                    <a:pt x="10527" y="4026"/>
                  </a:cubicBezTo>
                  <a:cubicBezTo>
                    <a:pt x="10527" y="4192"/>
                    <a:pt x="10384" y="4359"/>
                    <a:pt x="10193" y="4359"/>
                  </a:cubicBezTo>
                  <a:lnTo>
                    <a:pt x="7026" y="4359"/>
                  </a:lnTo>
                  <a:cubicBezTo>
                    <a:pt x="6859" y="4359"/>
                    <a:pt x="6693" y="4192"/>
                    <a:pt x="6693" y="4026"/>
                  </a:cubicBezTo>
                  <a:cubicBezTo>
                    <a:pt x="6693" y="3835"/>
                    <a:pt x="6859" y="3668"/>
                    <a:pt x="7026" y="3668"/>
                  </a:cubicBezTo>
                  <a:close/>
                  <a:moveTo>
                    <a:pt x="4502" y="1573"/>
                  </a:moveTo>
                  <a:cubicBezTo>
                    <a:pt x="4668" y="1573"/>
                    <a:pt x="4811" y="1692"/>
                    <a:pt x="4811" y="1882"/>
                  </a:cubicBezTo>
                  <a:lnTo>
                    <a:pt x="4811" y="4788"/>
                  </a:lnTo>
                  <a:cubicBezTo>
                    <a:pt x="4811" y="4954"/>
                    <a:pt x="4668" y="5097"/>
                    <a:pt x="4502" y="5097"/>
                  </a:cubicBezTo>
                  <a:lnTo>
                    <a:pt x="1573" y="5097"/>
                  </a:lnTo>
                  <a:cubicBezTo>
                    <a:pt x="1406" y="5097"/>
                    <a:pt x="1263" y="4954"/>
                    <a:pt x="1263" y="4788"/>
                  </a:cubicBezTo>
                  <a:lnTo>
                    <a:pt x="1263" y="1882"/>
                  </a:lnTo>
                  <a:cubicBezTo>
                    <a:pt x="1263" y="1692"/>
                    <a:pt x="1406" y="1573"/>
                    <a:pt x="1573" y="1573"/>
                  </a:cubicBezTo>
                  <a:close/>
                  <a:moveTo>
                    <a:pt x="239" y="1"/>
                  </a:moveTo>
                  <a:lnTo>
                    <a:pt x="239" y="6312"/>
                  </a:lnTo>
                  <a:cubicBezTo>
                    <a:pt x="239" y="6502"/>
                    <a:pt x="406" y="6645"/>
                    <a:pt x="572" y="6645"/>
                  </a:cubicBezTo>
                  <a:lnTo>
                    <a:pt x="5478" y="6645"/>
                  </a:lnTo>
                  <a:lnTo>
                    <a:pt x="5478" y="7860"/>
                  </a:lnTo>
                  <a:cubicBezTo>
                    <a:pt x="5192" y="7955"/>
                    <a:pt x="4954" y="8193"/>
                    <a:pt x="4859" y="8479"/>
                  </a:cubicBezTo>
                  <a:lnTo>
                    <a:pt x="1977" y="8479"/>
                  </a:lnTo>
                  <a:cubicBezTo>
                    <a:pt x="1858" y="8074"/>
                    <a:pt x="1477" y="7788"/>
                    <a:pt x="1025" y="7788"/>
                  </a:cubicBezTo>
                  <a:cubicBezTo>
                    <a:pt x="453" y="7788"/>
                    <a:pt x="1" y="8241"/>
                    <a:pt x="1" y="8812"/>
                  </a:cubicBezTo>
                  <a:cubicBezTo>
                    <a:pt x="1" y="9384"/>
                    <a:pt x="453" y="9836"/>
                    <a:pt x="1025" y="9836"/>
                  </a:cubicBezTo>
                  <a:cubicBezTo>
                    <a:pt x="1477" y="9836"/>
                    <a:pt x="1858" y="9550"/>
                    <a:pt x="1977" y="9146"/>
                  </a:cubicBezTo>
                  <a:lnTo>
                    <a:pt x="4859" y="9146"/>
                  </a:lnTo>
                  <a:cubicBezTo>
                    <a:pt x="5002" y="9550"/>
                    <a:pt x="5383" y="9836"/>
                    <a:pt x="5811" y="9836"/>
                  </a:cubicBezTo>
                  <a:cubicBezTo>
                    <a:pt x="6264" y="9836"/>
                    <a:pt x="6645" y="9550"/>
                    <a:pt x="6788" y="9146"/>
                  </a:cubicBezTo>
                  <a:lnTo>
                    <a:pt x="9669" y="9146"/>
                  </a:lnTo>
                  <a:cubicBezTo>
                    <a:pt x="9789" y="9550"/>
                    <a:pt x="10170" y="9836"/>
                    <a:pt x="10622" y="9836"/>
                  </a:cubicBezTo>
                  <a:cubicBezTo>
                    <a:pt x="11194" y="9836"/>
                    <a:pt x="11646" y="9384"/>
                    <a:pt x="11646" y="8812"/>
                  </a:cubicBezTo>
                  <a:cubicBezTo>
                    <a:pt x="11646" y="8241"/>
                    <a:pt x="11194" y="7788"/>
                    <a:pt x="10622" y="7788"/>
                  </a:cubicBezTo>
                  <a:cubicBezTo>
                    <a:pt x="10170" y="7788"/>
                    <a:pt x="9789" y="8074"/>
                    <a:pt x="9669" y="8479"/>
                  </a:cubicBezTo>
                  <a:lnTo>
                    <a:pt x="6788" y="8479"/>
                  </a:lnTo>
                  <a:cubicBezTo>
                    <a:pt x="6693" y="8193"/>
                    <a:pt x="6454" y="7955"/>
                    <a:pt x="6169" y="7860"/>
                  </a:cubicBezTo>
                  <a:lnTo>
                    <a:pt x="6169" y="6645"/>
                  </a:lnTo>
                  <a:lnTo>
                    <a:pt x="11074" y="6645"/>
                  </a:lnTo>
                  <a:cubicBezTo>
                    <a:pt x="11241" y="6645"/>
                    <a:pt x="11408" y="6502"/>
                    <a:pt x="11408" y="6312"/>
                  </a:cubicBezTo>
                  <a:lnTo>
                    <a:pt x="11408" y="358"/>
                  </a:lnTo>
                  <a:cubicBezTo>
                    <a:pt x="11408" y="168"/>
                    <a:pt x="11241" y="1"/>
                    <a:pt x="110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71"/>
          <p:cNvGrpSpPr/>
          <p:nvPr/>
        </p:nvGrpSpPr>
        <p:grpSpPr>
          <a:xfrm>
            <a:off x="3338019" y="3421532"/>
            <a:ext cx="417357" cy="387351"/>
            <a:chOff x="3338019" y="3421532"/>
            <a:chExt cx="417357" cy="387351"/>
          </a:xfrm>
        </p:grpSpPr>
        <p:sp>
          <p:nvSpPr>
            <p:cNvPr id="4769" name="Google Shape;4769;p71"/>
            <p:cNvSpPr/>
            <p:nvPr/>
          </p:nvSpPr>
          <p:spPr>
            <a:xfrm>
              <a:off x="3575025" y="3631679"/>
              <a:ext cx="180350" cy="177203"/>
            </a:xfrm>
            <a:custGeom>
              <a:rect b="b" l="l" r="r" t="t"/>
              <a:pathLst>
                <a:path extrusionOk="0" h="4955" w="5043">
                  <a:moveTo>
                    <a:pt x="379" y="0"/>
                  </a:moveTo>
                  <a:cubicBezTo>
                    <a:pt x="170" y="0"/>
                    <a:pt x="1" y="194"/>
                    <a:pt x="66" y="388"/>
                  </a:cubicBezTo>
                  <a:lnTo>
                    <a:pt x="1209" y="4675"/>
                  </a:lnTo>
                  <a:cubicBezTo>
                    <a:pt x="1249" y="4821"/>
                    <a:pt x="1378" y="4901"/>
                    <a:pt x="1509" y="4901"/>
                  </a:cubicBezTo>
                  <a:cubicBezTo>
                    <a:pt x="1612" y="4901"/>
                    <a:pt x="1717" y="4851"/>
                    <a:pt x="1780" y="4746"/>
                  </a:cubicBezTo>
                  <a:lnTo>
                    <a:pt x="2280" y="3913"/>
                  </a:lnTo>
                  <a:lnTo>
                    <a:pt x="3233" y="4865"/>
                  </a:lnTo>
                  <a:cubicBezTo>
                    <a:pt x="3292" y="4925"/>
                    <a:pt x="3370" y="4954"/>
                    <a:pt x="3447" y="4954"/>
                  </a:cubicBezTo>
                  <a:cubicBezTo>
                    <a:pt x="3525" y="4954"/>
                    <a:pt x="3602" y="4925"/>
                    <a:pt x="3662" y="4865"/>
                  </a:cubicBezTo>
                  <a:lnTo>
                    <a:pt x="4924" y="3603"/>
                  </a:lnTo>
                  <a:cubicBezTo>
                    <a:pt x="5043" y="3484"/>
                    <a:pt x="5043" y="3293"/>
                    <a:pt x="4924" y="3174"/>
                  </a:cubicBezTo>
                  <a:lnTo>
                    <a:pt x="3971" y="2222"/>
                  </a:lnTo>
                  <a:lnTo>
                    <a:pt x="4805" y="1722"/>
                  </a:lnTo>
                  <a:cubicBezTo>
                    <a:pt x="5043" y="1603"/>
                    <a:pt x="4995" y="1245"/>
                    <a:pt x="4733" y="1174"/>
                  </a:cubicBezTo>
                  <a:lnTo>
                    <a:pt x="447" y="7"/>
                  </a:lnTo>
                  <a:cubicBezTo>
                    <a:pt x="424" y="2"/>
                    <a:pt x="401" y="0"/>
                    <a:pt x="3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1"/>
            <p:cNvSpPr/>
            <p:nvPr/>
          </p:nvSpPr>
          <p:spPr>
            <a:xfrm>
              <a:off x="3412121" y="3588477"/>
              <a:ext cx="60510" cy="23889"/>
            </a:xfrm>
            <a:custGeom>
              <a:rect b="b" l="l" r="r" t="t"/>
              <a:pathLst>
                <a:path extrusionOk="0" h="668" w="1692">
                  <a:moveTo>
                    <a:pt x="334" y="0"/>
                  </a:moveTo>
                  <a:cubicBezTo>
                    <a:pt x="143" y="0"/>
                    <a:pt x="1" y="143"/>
                    <a:pt x="1" y="334"/>
                  </a:cubicBezTo>
                  <a:cubicBezTo>
                    <a:pt x="1" y="524"/>
                    <a:pt x="143" y="667"/>
                    <a:pt x="334" y="667"/>
                  </a:cubicBezTo>
                  <a:lnTo>
                    <a:pt x="1358" y="667"/>
                  </a:lnTo>
                  <a:cubicBezTo>
                    <a:pt x="1548" y="667"/>
                    <a:pt x="1691" y="524"/>
                    <a:pt x="1691" y="334"/>
                  </a:cubicBezTo>
                  <a:cubicBezTo>
                    <a:pt x="1691" y="143"/>
                    <a:pt x="1548"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1"/>
            <p:cNvSpPr/>
            <p:nvPr/>
          </p:nvSpPr>
          <p:spPr>
            <a:xfrm>
              <a:off x="3446204" y="3648846"/>
              <a:ext cx="52821" cy="50175"/>
            </a:xfrm>
            <a:custGeom>
              <a:rect b="b" l="l" r="r" t="t"/>
              <a:pathLst>
                <a:path extrusionOk="0" h="1403" w="1477">
                  <a:moveTo>
                    <a:pt x="1116" y="0"/>
                  </a:moveTo>
                  <a:cubicBezTo>
                    <a:pt x="1026" y="0"/>
                    <a:pt x="932" y="36"/>
                    <a:pt x="857" y="99"/>
                  </a:cubicBezTo>
                  <a:lnTo>
                    <a:pt x="143" y="813"/>
                  </a:lnTo>
                  <a:cubicBezTo>
                    <a:pt x="0" y="956"/>
                    <a:pt x="0" y="1170"/>
                    <a:pt x="143" y="1313"/>
                  </a:cubicBezTo>
                  <a:cubicBezTo>
                    <a:pt x="203" y="1373"/>
                    <a:pt x="286" y="1402"/>
                    <a:pt x="372" y="1402"/>
                  </a:cubicBezTo>
                  <a:cubicBezTo>
                    <a:pt x="459" y="1402"/>
                    <a:pt x="548" y="1373"/>
                    <a:pt x="619" y="1313"/>
                  </a:cubicBezTo>
                  <a:lnTo>
                    <a:pt x="1334" y="575"/>
                  </a:lnTo>
                  <a:cubicBezTo>
                    <a:pt x="1477" y="456"/>
                    <a:pt x="1477" y="241"/>
                    <a:pt x="1334" y="99"/>
                  </a:cubicBezTo>
                  <a:cubicBezTo>
                    <a:pt x="1277" y="30"/>
                    <a:pt x="1198" y="0"/>
                    <a:pt x="11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1"/>
            <p:cNvSpPr/>
            <p:nvPr/>
          </p:nvSpPr>
          <p:spPr>
            <a:xfrm>
              <a:off x="3338019" y="3421532"/>
              <a:ext cx="416490" cy="227450"/>
            </a:xfrm>
            <a:custGeom>
              <a:rect b="b" l="l" r="r" t="t"/>
              <a:pathLst>
                <a:path extrusionOk="0" h="6360" w="11646">
                  <a:moveTo>
                    <a:pt x="1358" y="1"/>
                  </a:moveTo>
                  <a:cubicBezTo>
                    <a:pt x="596" y="1"/>
                    <a:pt x="1" y="620"/>
                    <a:pt x="1" y="1358"/>
                  </a:cubicBezTo>
                  <a:cubicBezTo>
                    <a:pt x="1" y="2120"/>
                    <a:pt x="596" y="2716"/>
                    <a:pt x="1358" y="2716"/>
                  </a:cubicBezTo>
                  <a:cubicBezTo>
                    <a:pt x="1668" y="2716"/>
                    <a:pt x="1930" y="2620"/>
                    <a:pt x="2168" y="2454"/>
                  </a:cubicBezTo>
                  <a:lnTo>
                    <a:pt x="4573" y="4430"/>
                  </a:lnTo>
                  <a:cubicBezTo>
                    <a:pt x="4502" y="4597"/>
                    <a:pt x="4454" y="4788"/>
                    <a:pt x="4454" y="5002"/>
                  </a:cubicBezTo>
                  <a:cubicBezTo>
                    <a:pt x="4454" y="5764"/>
                    <a:pt x="5073" y="6359"/>
                    <a:pt x="5811" y="6359"/>
                  </a:cubicBezTo>
                  <a:cubicBezTo>
                    <a:pt x="6573" y="6359"/>
                    <a:pt x="7169" y="5764"/>
                    <a:pt x="7169" y="5002"/>
                  </a:cubicBezTo>
                  <a:cubicBezTo>
                    <a:pt x="7169" y="4788"/>
                    <a:pt x="7145" y="4597"/>
                    <a:pt x="7050" y="4430"/>
                  </a:cubicBezTo>
                  <a:lnTo>
                    <a:pt x="9479" y="2454"/>
                  </a:lnTo>
                  <a:cubicBezTo>
                    <a:pt x="9693" y="2620"/>
                    <a:pt x="9979" y="2716"/>
                    <a:pt x="10265" y="2716"/>
                  </a:cubicBezTo>
                  <a:cubicBezTo>
                    <a:pt x="11027" y="2716"/>
                    <a:pt x="11646" y="2120"/>
                    <a:pt x="11646" y="1358"/>
                  </a:cubicBezTo>
                  <a:cubicBezTo>
                    <a:pt x="11646" y="620"/>
                    <a:pt x="11027" y="1"/>
                    <a:pt x="10265" y="1"/>
                  </a:cubicBezTo>
                  <a:cubicBezTo>
                    <a:pt x="9526" y="1"/>
                    <a:pt x="8907" y="620"/>
                    <a:pt x="8907" y="1358"/>
                  </a:cubicBezTo>
                  <a:cubicBezTo>
                    <a:pt x="8907" y="1573"/>
                    <a:pt x="8955" y="1763"/>
                    <a:pt x="9026" y="1930"/>
                  </a:cubicBezTo>
                  <a:lnTo>
                    <a:pt x="6621" y="3906"/>
                  </a:lnTo>
                  <a:cubicBezTo>
                    <a:pt x="6383" y="3728"/>
                    <a:pt x="6103" y="3638"/>
                    <a:pt x="5820" y="3638"/>
                  </a:cubicBezTo>
                  <a:cubicBezTo>
                    <a:pt x="5538" y="3638"/>
                    <a:pt x="5252" y="3728"/>
                    <a:pt x="5002" y="3906"/>
                  </a:cubicBezTo>
                  <a:lnTo>
                    <a:pt x="2596" y="1930"/>
                  </a:lnTo>
                  <a:cubicBezTo>
                    <a:pt x="2668" y="1763"/>
                    <a:pt x="2715" y="1573"/>
                    <a:pt x="2715" y="1358"/>
                  </a:cubicBezTo>
                  <a:cubicBezTo>
                    <a:pt x="2715" y="620"/>
                    <a:pt x="2096" y="1"/>
                    <a:pt x="1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1"/>
            <p:cNvSpPr/>
            <p:nvPr/>
          </p:nvSpPr>
          <p:spPr>
            <a:xfrm>
              <a:off x="3533897" y="3673630"/>
              <a:ext cx="24748" cy="60510"/>
            </a:xfrm>
            <a:custGeom>
              <a:rect b="b" l="l" r="r" t="t"/>
              <a:pathLst>
                <a:path extrusionOk="0" h="1692" w="692">
                  <a:moveTo>
                    <a:pt x="334" y="1"/>
                  </a:moveTo>
                  <a:cubicBezTo>
                    <a:pt x="144" y="1"/>
                    <a:pt x="1" y="144"/>
                    <a:pt x="1" y="334"/>
                  </a:cubicBezTo>
                  <a:lnTo>
                    <a:pt x="1" y="1358"/>
                  </a:lnTo>
                  <a:cubicBezTo>
                    <a:pt x="1" y="1549"/>
                    <a:pt x="144" y="1692"/>
                    <a:pt x="334" y="1692"/>
                  </a:cubicBezTo>
                  <a:cubicBezTo>
                    <a:pt x="525" y="1692"/>
                    <a:pt x="692" y="1549"/>
                    <a:pt x="692" y="1358"/>
                  </a:cubicBezTo>
                  <a:lnTo>
                    <a:pt x="692" y="334"/>
                  </a:lnTo>
                  <a:cubicBezTo>
                    <a:pt x="692" y="144"/>
                    <a:pt x="525"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71"/>
          <p:cNvGrpSpPr/>
          <p:nvPr/>
        </p:nvGrpSpPr>
        <p:grpSpPr>
          <a:xfrm>
            <a:off x="2614089" y="3407083"/>
            <a:ext cx="416490" cy="416490"/>
            <a:chOff x="2614089" y="3407083"/>
            <a:chExt cx="416490" cy="416490"/>
          </a:xfrm>
        </p:grpSpPr>
        <p:sp>
          <p:nvSpPr>
            <p:cNvPr id="4775" name="Google Shape;4775;p71"/>
            <p:cNvSpPr/>
            <p:nvPr/>
          </p:nvSpPr>
          <p:spPr>
            <a:xfrm>
              <a:off x="2614089" y="3407083"/>
              <a:ext cx="416490" cy="416490"/>
            </a:xfrm>
            <a:custGeom>
              <a:rect b="b" l="l" r="r" t="t"/>
              <a:pathLst>
                <a:path extrusionOk="0" h="11646" w="11646">
                  <a:moveTo>
                    <a:pt x="1477" y="1024"/>
                  </a:moveTo>
                  <a:cubicBezTo>
                    <a:pt x="1667" y="1024"/>
                    <a:pt x="1810" y="1191"/>
                    <a:pt x="1810" y="1381"/>
                  </a:cubicBezTo>
                  <a:cubicBezTo>
                    <a:pt x="1810" y="1572"/>
                    <a:pt x="1667" y="1715"/>
                    <a:pt x="1477" y="1715"/>
                  </a:cubicBezTo>
                  <a:cubicBezTo>
                    <a:pt x="1286" y="1715"/>
                    <a:pt x="1143" y="1572"/>
                    <a:pt x="1143" y="1381"/>
                  </a:cubicBezTo>
                  <a:cubicBezTo>
                    <a:pt x="1143" y="1191"/>
                    <a:pt x="1286" y="1024"/>
                    <a:pt x="1477" y="1024"/>
                  </a:cubicBezTo>
                  <a:close/>
                  <a:moveTo>
                    <a:pt x="2834" y="1024"/>
                  </a:moveTo>
                  <a:cubicBezTo>
                    <a:pt x="3025" y="1024"/>
                    <a:pt x="3168" y="1191"/>
                    <a:pt x="3168" y="1381"/>
                  </a:cubicBezTo>
                  <a:cubicBezTo>
                    <a:pt x="3168" y="1572"/>
                    <a:pt x="3025" y="1715"/>
                    <a:pt x="2834" y="1715"/>
                  </a:cubicBezTo>
                  <a:cubicBezTo>
                    <a:pt x="2644" y="1715"/>
                    <a:pt x="2501" y="1572"/>
                    <a:pt x="2501" y="1381"/>
                  </a:cubicBezTo>
                  <a:cubicBezTo>
                    <a:pt x="2501" y="1191"/>
                    <a:pt x="2644" y="1024"/>
                    <a:pt x="2834" y="1024"/>
                  </a:cubicBezTo>
                  <a:close/>
                  <a:moveTo>
                    <a:pt x="4192" y="1024"/>
                  </a:moveTo>
                  <a:cubicBezTo>
                    <a:pt x="4382" y="1024"/>
                    <a:pt x="4549" y="1191"/>
                    <a:pt x="4549" y="1381"/>
                  </a:cubicBezTo>
                  <a:cubicBezTo>
                    <a:pt x="4549" y="1572"/>
                    <a:pt x="4382" y="1715"/>
                    <a:pt x="4192" y="1715"/>
                  </a:cubicBezTo>
                  <a:cubicBezTo>
                    <a:pt x="4025" y="1715"/>
                    <a:pt x="3858" y="1572"/>
                    <a:pt x="3858" y="1381"/>
                  </a:cubicBezTo>
                  <a:cubicBezTo>
                    <a:pt x="3858" y="1191"/>
                    <a:pt x="4025" y="1024"/>
                    <a:pt x="4192" y="1024"/>
                  </a:cubicBezTo>
                  <a:close/>
                  <a:moveTo>
                    <a:pt x="334" y="0"/>
                  </a:moveTo>
                  <a:cubicBezTo>
                    <a:pt x="143" y="0"/>
                    <a:pt x="0" y="143"/>
                    <a:pt x="0" y="333"/>
                  </a:cubicBezTo>
                  <a:lnTo>
                    <a:pt x="0" y="2739"/>
                  </a:lnTo>
                  <a:lnTo>
                    <a:pt x="4668" y="2739"/>
                  </a:lnTo>
                  <a:cubicBezTo>
                    <a:pt x="4882" y="2739"/>
                    <a:pt x="5120" y="2667"/>
                    <a:pt x="5287" y="2524"/>
                  </a:cubicBezTo>
                  <a:lnTo>
                    <a:pt x="5740" y="2167"/>
                  </a:lnTo>
                  <a:cubicBezTo>
                    <a:pt x="6002" y="1953"/>
                    <a:pt x="6335" y="1834"/>
                    <a:pt x="6692" y="1834"/>
                  </a:cubicBezTo>
                  <a:lnTo>
                    <a:pt x="11646" y="1834"/>
                  </a:lnTo>
                  <a:lnTo>
                    <a:pt x="11646" y="333"/>
                  </a:lnTo>
                  <a:cubicBezTo>
                    <a:pt x="11646" y="143"/>
                    <a:pt x="11479" y="0"/>
                    <a:pt x="11288" y="0"/>
                  </a:cubicBezTo>
                  <a:close/>
                  <a:moveTo>
                    <a:pt x="4525" y="4549"/>
                  </a:moveTo>
                  <a:cubicBezTo>
                    <a:pt x="4716" y="4549"/>
                    <a:pt x="4882" y="4691"/>
                    <a:pt x="4882" y="4882"/>
                  </a:cubicBezTo>
                  <a:cubicBezTo>
                    <a:pt x="4882" y="5072"/>
                    <a:pt x="4716" y="5239"/>
                    <a:pt x="4525" y="5239"/>
                  </a:cubicBezTo>
                  <a:lnTo>
                    <a:pt x="1477" y="5239"/>
                  </a:lnTo>
                  <a:cubicBezTo>
                    <a:pt x="1286" y="5239"/>
                    <a:pt x="1143" y="5072"/>
                    <a:pt x="1143" y="4882"/>
                  </a:cubicBezTo>
                  <a:cubicBezTo>
                    <a:pt x="1143" y="4691"/>
                    <a:pt x="1286" y="4549"/>
                    <a:pt x="1477" y="4549"/>
                  </a:cubicBezTo>
                  <a:close/>
                  <a:moveTo>
                    <a:pt x="3072" y="5906"/>
                  </a:moveTo>
                  <a:cubicBezTo>
                    <a:pt x="3263" y="5906"/>
                    <a:pt x="3406" y="6073"/>
                    <a:pt x="3406" y="6263"/>
                  </a:cubicBezTo>
                  <a:cubicBezTo>
                    <a:pt x="3406" y="6454"/>
                    <a:pt x="3263" y="6597"/>
                    <a:pt x="3072" y="6597"/>
                  </a:cubicBezTo>
                  <a:lnTo>
                    <a:pt x="1477" y="6597"/>
                  </a:lnTo>
                  <a:cubicBezTo>
                    <a:pt x="1286" y="6597"/>
                    <a:pt x="1143" y="6454"/>
                    <a:pt x="1143" y="6263"/>
                  </a:cubicBezTo>
                  <a:cubicBezTo>
                    <a:pt x="1143" y="6073"/>
                    <a:pt x="1286" y="5906"/>
                    <a:pt x="1477" y="5906"/>
                  </a:cubicBezTo>
                  <a:close/>
                  <a:moveTo>
                    <a:pt x="3072" y="7287"/>
                  </a:moveTo>
                  <a:cubicBezTo>
                    <a:pt x="3263" y="7287"/>
                    <a:pt x="3406" y="7430"/>
                    <a:pt x="3406" y="7621"/>
                  </a:cubicBezTo>
                  <a:cubicBezTo>
                    <a:pt x="3406" y="7811"/>
                    <a:pt x="3263" y="7954"/>
                    <a:pt x="3072" y="7954"/>
                  </a:cubicBezTo>
                  <a:lnTo>
                    <a:pt x="1477" y="7954"/>
                  </a:lnTo>
                  <a:cubicBezTo>
                    <a:pt x="1286" y="7954"/>
                    <a:pt x="1143" y="7811"/>
                    <a:pt x="1143" y="7621"/>
                  </a:cubicBezTo>
                  <a:cubicBezTo>
                    <a:pt x="1143" y="7430"/>
                    <a:pt x="1286" y="7287"/>
                    <a:pt x="1477" y="7287"/>
                  </a:cubicBezTo>
                  <a:close/>
                  <a:moveTo>
                    <a:pt x="7118" y="4108"/>
                  </a:moveTo>
                  <a:cubicBezTo>
                    <a:pt x="7234" y="4108"/>
                    <a:pt x="7347" y="4168"/>
                    <a:pt x="7407" y="4287"/>
                  </a:cubicBezTo>
                  <a:lnTo>
                    <a:pt x="10907" y="10335"/>
                  </a:lnTo>
                  <a:cubicBezTo>
                    <a:pt x="11050" y="10574"/>
                    <a:pt x="10884" y="10859"/>
                    <a:pt x="10622" y="10859"/>
                  </a:cubicBezTo>
                  <a:lnTo>
                    <a:pt x="3620" y="10859"/>
                  </a:lnTo>
                  <a:cubicBezTo>
                    <a:pt x="3358" y="10859"/>
                    <a:pt x="3191" y="10574"/>
                    <a:pt x="3311" y="10335"/>
                  </a:cubicBezTo>
                  <a:lnTo>
                    <a:pt x="6811" y="4287"/>
                  </a:lnTo>
                  <a:cubicBezTo>
                    <a:pt x="6883" y="4168"/>
                    <a:pt x="7002" y="4108"/>
                    <a:pt x="7118" y="4108"/>
                  </a:cubicBezTo>
                  <a:close/>
                  <a:moveTo>
                    <a:pt x="6692" y="2524"/>
                  </a:moveTo>
                  <a:cubicBezTo>
                    <a:pt x="6502" y="2524"/>
                    <a:pt x="6311" y="2596"/>
                    <a:pt x="6168" y="2715"/>
                  </a:cubicBezTo>
                  <a:lnTo>
                    <a:pt x="5716" y="3048"/>
                  </a:lnTo>
                  <a:cubicBezTo>
                    <a:pt x="5430" y="3286"/>
                    <a:pt x="5049" y="3429"/>
                    <a:pt x="4668" y="3429"/>
                  </a:cubicBezTo>
                  <a:lnTo>
                    <a:pt x="0" y="3429"/>
                  </a:lnTo>
                  <a:lnTo>
                    <a:pt x="0" y="11312"/>
                  </a:lnTo>
                  <a:cubicBezTo>
                    <a:pt x="0" y="11502"/>
                    <a:pt x="143" y="11645"/>
                    <a:pt x="334" y="11645"/>
                  </a:cubicBezTo>
                  <a:lnTo>
                    <a:pt x="11288" y="11645"/>
                  </a:lnTo>
                  <a:cubicBezTo>
                    <a:pt x="11479" y="11645"/>
                    <a:pt x="11646" y="11502"/>
                    <a:pt x="11646" y="11312"/>
                  </a:cubicBezTo>
                  <a:lnTo>
                    <a:pt x="11646" y="252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1"/>
            <p:cNvSpPr/>
            <p:nvPr/>
          </p:nvSpPr>
          <p:spPr>
            <a:xfrm>
              <a:off x="2764833" y="3590194"/>
              <a:ext cx="207852" cy="180565"/>
            </a:xfrm>
            <a:custGeom>
              <a:rect b="b" l="l" r="r" t="t"/>
              <a:pathLst>
                <a:path extrusionOk="0" h="5049" w="5812">
                  <a:moveTo>
                    <a:pt x="2906" y="1429"/>
                  </a:moveTo>
                  <a:cubicBezTo>
                    <a:pt x="3096" y="1429"/>
                    <a:pt x="3239" y="1572"/>
                    <a:pt x="3239" y="1762"/>
                  </a:cubicBezTo>
                  <a:lnTo>
                    <a:pt x="3239" y="2929"/>
                  </a:lnTo>
                  <a:cubicBezTo>
                    <a:pt x="3239" y="3120"/>
                    <a:pt x="3096" y="3263"/>
                    <a:pt x="2906" y="3263"/>
                  </a:cubicBezTo>
                  <a:cubicBezTo>
                    <a:pt x="2715" y="3263"/>
                    <a:pt x="2549" y="3120"/>
                    <a:pt x="2549" y="2929"/>
                  </a:cubicBezTo>
                  <a:lnTo>
                    <a:pt x="2549" y="1762"/>
                  </a:lnTo>
                  <a:cubicBezTo>
                    <a:pt x="2549" y="1572"/>
                    <a:pt x="2715" y="1429"/>
                    <a:pt x="2906" y="1429"/>
                  </a:cubicBezTo>
                  <a:close/>
                  <a:moveTo>
                    <a:pt x="2906" y="3739"/>
                  </a:moveTo>
                  <a:cubicBezTo>
                    <a:pt x="3096" y="3739"/>
                    <a:pt x="3239" y="3882"/>
                    <a:pt x="3239" y="4072"/>
                  </a:cubicBezTo>
                  <a:cubicBezTo>
                    <a:pt x="3239" y="4263"/>
                    <a:pt x="3096" y="4406"/>
                    <a:pt x="2906" y="4406"/>
                  </a:cubicBezTo>
                  <a:cubicBezTo>
                    <a:pt x="2715" y="4406"/>
                    <a:pt x="2549" y="4263"/>
                    <a:pt x="2549" y="4072"/>
                  </a:cubicBezTo>
                  <a:cubicBezTo>
                    <a:pt x="2549" y="3882"/>
                    <a:pt x="2715" y="3739"/>
                    <a:pt x="2906" y="3739"/>
                  </a:cubicBezTo>
                  <a:close/>
                  <a:moveTo>
                    <a:pt x="2906" y="0"/>
                  </a:moveTo>
                  <a:lnTo>
                    <a:pt x="0" y="5049"/>
                  </a:lnTo>
                  <a:lnTo>
                    <a:pt x="5811" y="5049"/>
                  </a:lnTo>
                  <a:lnTo>
                    <a:pt x="29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71"/>
          <p:cNvGrpSpPr/>
          <p:nvPr/>
        </p:nvGrpSpPr>
        <p:grpSpPr>
          <a:xfrm>
            <a:off x="1902068" y="3407083"/>
            <a:ext cx="424179" cy="416494"/>
            <a:chOff x="1902068" y="3407083"/>
            <a:chExt cx="424179" cy="416494"/>
          </a:xfrm>
        </p:grpSpPr>
        <p:sp>
          <p:nvSpPr>
            <p:cNvPr id="4778" name="Google Shape;4778;p71"/>
            <p:cNvSpPr/>
            <p:nvPr/>
          </p:nvSpPr>
          <p:spPr>
            <a:xfrm>
              <a:off x="1952316" y="3525461"/>
              <a:ext cx="333020" cy="298116"/>
            </a:xfrm>
            <a:custGeom>
              <a:rect b="b" l="l" r="r" t="t"/>
              <a:pathLst>
                <a:path extrusionOk="0" h="8336" w="9312">
                  <a:moveTo>
                    <a:pt x="5454" y="1477"/>
                  </a:moveTo>
                  <a:cubicBezTo>
                    <a:pt x="5645" y="1477"/>
                    <a:pt x="5787" y="1620"/>
                    <a:pt x="5787" y="1810"/>
                  </a:cubicBezTo>
                  <a:lnTo>
                    <a:pt x="5787" y="3406"/>
                  </a:lnTo>
                  <a:cubicBezTo>
                    <a:pt x="5787" y="3596"/>
                    <a:pt x="5645" y="3739"/>
                    <a:pt x="5454" y="3739"/>
                  </a:cubicBezTo>
                  <a:lnTo>
                    <a:pt x="3858" y="3739"/>
                  </a:lnTo>
                  <a:cubicBezTo>
                    <a:pt x="3668" y="3739"/>
                    <a:pt x="3525" y="3596"/>
                    <a:pt x="3525" y="3406"/>
                  </a:cubicBezTo>
                  <a:lnTo>
                    <a:pt x="3525" y="1810"/>
                  </a:lnTo>
                  <a:cubicBezTo>
                    <a:pt x="3525" y="1620"/>
                    <a:pt x="3668" y="1477"/>
                    <a:pt x="3858" y="1477"/>
                  </a:cubicBezTo>
                  <a:close/>
                  <a:moveTo>
                    <a:pt x="2358" y="0"/>
                  </a:moveTo>
                  <a:cubicBezTo>
                    <a:pt x="2191" y="0"/>
                    <a:pt x="2049" y="143"/>
                    <a:pt x="2049" y="310"/>
                  </a:cubicBezTo>
                  <a:lnTo>
                    <a:pt x="2049" y="4906"/>
                  </a:lnTo>
                  <a:cubicBezTo>
                    <a:pt x="2049" y="5073"/>
                    <a:pt x="2191" y="5216"/>
                    <a:pt x="2358" y="5216"/>
                  </a:cubicBezTo>
                  <a:lnTo>
                    <a:pt x="2501" y="5216"/>
                  </a:lnTo>
                  <a:lnTo>
                    <a:pt x="2501" y="6978"/>
                  </a:lnTo>
                  <a:lnTo>
                    <a:pt x="1977" y="6978"/>
                  </a:lnTo>
                  <a:cubicBezTo>
                    <a:pt x="1834" y="6573"/>
                    <a:pt x="1453" y="6287"/>
                    <a:pt x="1025" y="6287"/>
                  </a:cubicBezTo>
                  <a:cubicBezTo>
                    <a:pt x="453" y="6287"/>
                    <a:pt x="0" y="6740"/>
                    <a:pt x="0" y="7311"/>
                  </a:cubicBezTo>
                  <a:cubicBezTo>
                    <a:pt x="0" y="7883"/>
                    <a:pt x="453" y="8335"/>
                    <a:pt x="1025" y="8335"/>
                  </a:cubicBezTo>
                  <a:cubicBezTo>
                    <a:pt x="1453" y="8335"/>
                    <a:pt x="1834" y="8049"/>
                    <a:pt x="1977" y="7645"/>
                  </a:cubicBezTo>
                  <a:lnTo>
                    <a:pt x="2834" y="7645"/>
                  </a:lnTo>
                  <a:cubicBezTo>
                    <a:pt x="3025" y="7645"/>
                    <a:pt x="3168" y="7502"/>
                    <a:pt x="3168" y="7311"/>
                  </a:cubicBezTo>
                  <a:lnTo>
                    <a:pt x="3168" y="5216"/>
                  </a:lnTo>
                  <a:lnTo>
                    <a:pt x="4311" y="5216"/>
                  </a:lnTo>
                  <a:lnTo>
                    <a:pt x="4311" y="6359"/>
                  </a:lnTo>
                  <a:cubicBezTo>
                    <a:pt x="3906" y="6478"/>
                    <a:pt x="3620" y="6859"/>
                    <a:pt x="3620" y="7311"/>
                  </a:cubicBezTo>
                  <a:cubicBezTo>
                    <a:pt x="3620" y="7883"/>
                    <a:pt x="4097" y="8335"/>
                    <a:pt x="4644" y="8335"/>
                  </a:cubicBezTo>
                  <a:cubicBezTo>
                    <a:pt x="5216" y="8335"/>
                    <a:pt x="5668" y="7883"/>
                    <a:pt x="5668" y="7311"/>
                  </a:cubicBezTo>
                  <a:cubicBezTo>
                    <a:pt x="5668" y="6859"/>
                    <a:pt x="5383" y="6478"/>
                    <a:pt x="5002" y="6359"/>
                  </a:cubicBezTo>
                  <a:lnTo>
                    <a:pt x="5002" y="5216"/>
                  </a:lnTo>
                  <a:lnTo>
                    <a:pt x="6145" y="5216"/>
                  </a:lnTo>
                  <a:lnTo>
                    <a:pt x="6145" y="7311"/>
                  </a:lnTo>
                  <a:cubicBezTo>
                    <a:pt x="6145" y="7502"/>
                    <a:pt x="6288" y="7645"/>
                    <a:pt x="6478" y="7645"/>
                  </a:cubicBezTo>
                  <a:lnTo>
                    <a:pt x="7335" y="7645"/>
                  </a:lnTo>
                  <a:cubicBezTo>
                    <a:pt x="7478" y="8049"/>
                    <a:pt x="7859" y="8335"/>
                    <a:pt x="8288" y="8335"/>
                  </a:cubicBezTo>
                  <a:cubicBezTo>
                    <a:pt x="8859" y="8335"/>
                    <a:pt x="9312" y="7883"/>
                    <a:pt x="9312" y="7311"/>
                  </a:cubicBezTo>
                  <a:cubicBezTo>
                    <a:pt x="9312" y="6740"/>
                    <a:pt x="8859" y="6287"/>
                    <a:pt x="8288" y="6287"/>
                  </a:cubicBezTo>
                  <a:cubicBezTo>
                    <a:pt x="7859" y="6287"/>
                    <a:pt x="7478" y="6573"/>
                    <a:pt x="7335" y="6978"/>
                  </a:cubicBezTo>
                  <a:lnTo>
                    <a:pt x="6811" y="6978"/>
                  </a:lnTo>
                  <a:lnTo>
                    <a:pt x="6811" y="5216"/>
                  </a:lnTo>
                  <a:lnTo>
                    <a:pt x="6954" y="5216"/>
                  </a:lnTo>
                  <a:cubicBezTo>
                    <a:pt x="7121" y="5216"/>
                    <a:pt x="7264" y="5073"/>
                    <a:pt x="7264" y="4906"/>
                  </a:cubicBezTo>
                  <a:lnTo>
                    <a:pt x="7264" y="310"/>
                  </a:lnTo>
                  <a:cubicBezTo>
                    <a:pt x="7264" y="143"/>
                    <a:pt x="7121" y="0"/>
                    <a:pt x="69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1"/>
            <p:cNvSpPr/>
            <p:nvPr/>
          </p:nvSpPr>
          <p:spPr>
            <a:xfrm>
              <a:off x="2102202" y="3602103"/>
              <a:ext cx="33259" cy="33259"/>
            </a:xfrm>
            <a:custGeom>
              <a:rect b="b" l="l" r="r" t="t"/>
              <a:pathLst>
                <a:path extrusionOk="0" h="930" w="930">
                  <a:moveTo>
                    <a:pt x="1" y="0"/>
                  </a:moveTo>
                  <a:lnTo>
                    <a:pt x="1" y="929"/>
                  </a:lnTo>
                  <a:lnTo>
                    <a:pt x="930" y="929"/>
                  </a:lnTo>
                  <a:lnTo>
                    <a:pt x="9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1"/>
            <p:cNvSpPr/>
            <p:nvPr/>
          </p:nvSpPr>
          <p:spPr>
            <a:xfrm>
              <a:off x="1902068" y="3407083"/>
              <a:ext cx="424179" cy="241898"/>
            </a:xfrm>
            <a:custGeom>
              <a:rect b="b" l="l" r="r" t="t"/>
              <a:pathLst>
                <a:path extrusionOk="0" h="6764" w="11861">
                  <a:moveTo>
                    <a:pt x="5930" y="0"/>
                  </a:moveTo>
                  <a:cubicBezTo>
                    <a:pt x="5621" y="0"/>
                    <a:pt x="5335" y="48"/>
                    <a:pt x="5049" y="167"/>
                  </a:cubicBezTo>
                  <a:cubicBezTo>
                    <a:pt x="4454" y="405"/>
                    <a:pt x="3977" y="857"/>
                    <a:pt x="3715" y="1453"/>
                  </a:cubicBezTo>
                  <a:cubicBezTo>
                    <a:pt x="3501" y="1357"/>
                    <a:pt x="3263" y="1286"/>
                    <a:pt x="3025" y="1286"/>
                  </a:cubicBezTo>
                  <a:cubicBezTo>
                    <a:pt x="2620" y="1286"/>
                    <a:pt x="2239" y="1429"/>
                    <a:pt x="1953" y="1691"/>
                  </a:cubicBezTo>
                  <a:cubicBezTo>
                    <a:pt x="1596" y="2000"/>
                    <a:pt x="1358" y="2501"/>
                    <a:pt x="1405" y="3024"/>
                  </a:cubicBezTo>
                  <a:cubicBezTo>
                    <a:pt x="715" y="3263"/>
                    <a:pt x="191" y="3882"/>
                    <a:pt x="119" y="4620"/>
                  </a:cubicBezTo>
                  <a:cubicBezTo>
                    <a:pt x="0" y="5763"/>
                    <a:pt x="882" y="6763"/>
                    <a:pt x="2025" y="6763"/>
                  </a:cubicBezTo>
                  <a:lnTo>
                    <a:pt x="2763" y="6763"/>
                  </a:lnTo>
                  <a:lnTo>
                    <a:pt x="2763" y="3644"/>
                  </a:lnTo>
                  <a:cubicBezTo>
                    <a:pt x="2763" y="3096"/>
                    <a:pt x="3215" y="2643"/>
                    <a:pt x="3763" y="2643"/>
                  </a:cubicBezTo>
                  <a:lnTo>
                    <a:pt x="8359" y="2643"/>
                  </a:lnTo>
                  <a:cubicBezTo>
                    <a:pt x="8907" y="2643"/>
                    <a:pt x="9360" y="3096"/>
                    <a:pt x="9360" y="3644"/>
                  </a:cubicBezTo>
                  <a:lnTo>
                    <a:pt x="9360" y="6763"/>
                  </a:lnTo>
                  <a:lnTo>
                    <a:pt x="9836" y="6763"/>
                  </a:lnTo>
                  <a:cubicBezTo>
                    <a:pt x="10979" y="6763"/>
                    <a:pt x="11860" y="5763"/>
                    <a:pt x="11741" y="4620"/>
                  </a:cubicBezTo>
                  <a:cubicBezTo>
                    <a:pt x="11646" y="3882"/>
                    <a:pt x="11146" y="3263"/>
                    <a:pt x="10455" y="3024"/>
                  </a:cubicBezTo>
                  <a:cubicBezTo>
                    <a:pt x="10479" y="2715"/>
                    <a:pt x="10407" y="2429"/>
                    <a:pt x="10288" y="2167"/>
                  </a:cubicBezTo>
                  <a:cubicBezTo>
                    <a:pt x="10026" y="1643"/>
                    <a:pt x="9479" y="1286"/>
                    <a:pt x="8836" y="1286"/>
                  </a:cubicBezTo>
                  <a:cubicBezTo>
                    <a:pt x="8597" y="1286"/>
                    <a:pt x="8359" y="1357"/>
                    <a:pt x="8145" y="1453"/>
                  </a:cubicBezTo>
                  <a:cubicBezTo>
                    <a:pt x="8074" y="1262"/>
                    <a:pt x="7954" y="1095"/>
                    <a:pt x="7835" y="929"/>
                  </a:cubicBezTo>
                  <a:cubicBezTo>
                    <a:pt x="7407" y="357"/>
                    <a:pt x="6716" y="0"/>
                    <a:pt x="59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71"/>
          <p:cNvGrpSpPr/>
          <p:nvPr/>
        </p:nvGrpSpPr>
        <p:grpSpPr>
          <a:xfrm>
            <a:off x="1181536" y="3407083"/>
            <a:ext cx="417352" cy="416501"/>
            <a:chOff x="1181536" y="3407083"/>
            <a:chExt cx="417352" cy="416501"/>
          </a:xfrm>
        </p:grpSpPr>
        <p:sp>
          <p:nvSpPr>
            <p:cNvPr id="4782" name="Google Shape;4782;p71"/>
            <p:cNvSpPr/>
            <p:nvPr/>
          </p:nvSpPr>
          <p:spPr>
            <a:xfrm>
              <a:off x="1360390" y="3407083"/>
              <a:ext cx="149058" cy="108182"/>
            </a:xfrm>
            <a:custGeom>
              <a:rect b="b" l="l" r="r" t="t"/>
              <a:pathLst>
                <a:path extrusionOk="0" h="3025" w="4168">
                  <a:moveTo>
                    <a:pt x="0" y="0"/>
                  </a:moveTo>
                  <a:lnTo>
                    <a:pt x="0" y="3024"/>
                  </a:lnTo>
                  <a:lnTo>
                    <a:pt x="4168" y="3024"/>
                  </a:lnTo>
                  <a:lnTo>
                    <a:pt x="41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1"/>
            <p:cNvSpPr/>
            <p:nvPr/>
          </p:nvSpPr>
          <p:spPr>
            <a:xfrm>
              <a:off x="1425981" y="3591016"/>
              <a:ext cx="75817" cy="109898"/>
            </a:xfrm>
            <a:custGeom>
              <a:rect b="b" l="l" r="r" t="t"/>
              <a:pathLst>
                <a:path extrusionOk="0" h="3073" w="2120">
                  <a:moveTo>
                    <a:pt x="0" y="1"/>
                  </a:moveTo>
                  <a:cubicBezTo>
                    <a:pt x="548" y="620"/>
                    <a:pt x="857" y="1430"/>
                    <a:pt x="857" y="2287"/>
                  </a:cubicBezTo>
                  <a:cubicBezTo>
                    <a:pt x="857" y="2573"/>
                    <a:pt x="834" y="2835"/>
                    <a:pt x="786" y="3073"/>
                  </a:cubicBezTo>
                  <a:lnTo>
                    <a:pt x="2120" y="3073"/>
                  </a:lnTo>
                  <a:lnTo>
                    <a:pt x="21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1"/>
            <p:cNvSpPr/>
            <p:nvPr/>
          </p:nvSpPr>
          <p:spPr>
            <a:xfrm>
              <a:off x="1295658" y="3407083"/>
              <a:ext cx="303230" cy="293825"/>
            </a:xfrm>
            <a:custGeom>
              <a:rect b="b" l="l" r="r" t="t"/>
              <a:pathLst>
                <a:path extrusionOk="0" h="8216" w="8479">
                  <a:moveTo>
                    <a:pt x="334" y="0"/>
                  </a:moveTo>
                  <a:cubicBezTo>
                    <a:pt x="167" y="0"/>
                    <a:pt x="1" y="143"/>
                    <a:pt x="1" y="333"/>
                  </a:cubicBezTo>
                  <a:lnTo>
                    <a:pt x="1" y="4120"/>
                  </a:lnTo>
                  <a:cubicBezTo>
                    <a:pt x="334" y="4025"/>
                    <a:pt x="667" y="3977"/>
                    <a:pt x="1025" y="3977"/>
                  </a:cubicBezTo>
                  <a:cubicBezTo>
                    <a:pt x="1691" y="3977"/>
                    <a:pt x="2311" y="4144"/>
                    <a:pt x="2834" y="4453"/>
                  </a:cubicBezTo>
                  <a:lnTo>
                    <a:pt x="6097" y="4453"/>
                  </a:lnTo>
                  <a:cubicBezTo>
                    <a:pt x="6288" y="4453"/>
                    <a:pt x="6454" y="4620"/>
                    <a:pt x="6454" y="4811"/>
                  </a:cubicBezTo>
                  <a:lnTo>
                    <a:pt x="6454" y="8216"/>
                  </a:lnTo>
                  <a:lnTo>
                    <a:pt x="8121" y="8216"/>
                  </a:lnTo>
                  <a:cubicBezTo>
                    <a:pt x="8312" y="8216"/>
                    <a:pt x="8478" y="8073"/>
                    <a:pt x="8478" y="7883"/>
                  </a:cubicBezTo>
                  <a:lnTo>
                    <a:pt x="8478" y="1810"/>
                  </a:lnTo>
                  <a:cubicBezTo>
                    <a:pt x="8478" y="1715"/>
                    <a:pt x="8431" y="1619"/>
                    <a:pt x="8359" y="1548"/>
                  </a:cubicBezTo>
                  <a:cubicBezTo>
                    <a:pt x="8359" y="1548"/>
                    <a:pt x="6907" y="95"/>
                    <a:pt x="6883" y="95"/>
                  </a:cubicBezTo>
                  <a:cubicBezTo>
                    <a:pt x="6835" y="24"/>
                    <a:pt x="6740" y="0"/>
                    <a:pt x="6669" y="0"/>
                  </a:cubicBezTo>
                  <a:lnTo>
                    <a:pt x="6669" y="3382"/>
                  </a:lnTo>
                  <a:cubicBezTo>
                    <a:pt x="6669" y="3548"/>
                    <a:pt x="6526" y="3715"/>
                    <a:pt x="6335" y="3715"/>
                  </a:cubicBezTo>
                  <a:lnTo>
                    <a:pt x="1453" y="3715"/>
                  </a:lnTo>
                  <a:cubicBezTo>
                    <a:pt x="1263" y="3715"/>
                    <a:pt x="1120" y="3548"/>
                    <a:pt x="1120" y="3382"/>
                  </a:cubicBezTo>
                  <a:lnTo>
                    <a:pt x="11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1"/>
            <p:cNvSpPr/>
            <p:nvPr/>
          </p:nvSpPr>
          <p:spPr>
            <a:xfrm>
              <a:off x="1181536" y="3730709"/>
              <a:ext cx="92875" cy="92875"/>
            </a:xfrm>
            <a:custGeom>
              <a:rect b="b" l="l" r="r" t="t"/>
              <a:pathLst>
                <a:path extrusionOk="0" h="2597" w="2597">
                  <a:moveTo>
                    <a:pt x="1143" y="0"/>
                  </a:moveTo>
                  <a:lnTo>
                    <a:pt x="310" y="858"/>
                  </a:lnTo>
                  <a:cubicBezTo>
                    <a:pt x="119" y="1048"/>
                    <a:pt x="0" y="1310"/>
                    <a:pt x="0" y="1572"/>
                  </a:cubicBezTo>
                  <a:cubicBezTo>
                    <a:pt x="0" y="2144"/>
                    <a:pt x="477" y="2596"/>
                    <a:pt x="1024" y="2596"/>
                  </a:cubicBezTo>
                  <a:cubicBezTo>
                    <a:pt x="1310" y="2596"/>
                    <a:pt x="1572" y="2501"/>
                    <a:pt x="1763" y="2287"/>
                  </a:cubicBezTo>
                  <a:lnTo>
                    <a:pt x="2596" y="1453"/>
                  </a:lnTo>
                  <a:cubicBezTo>
                    <a:pt x="1977" y="1144"/>
                    <a:pt x="1477" y="620"/>
                    <a:pt x="11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1"/>
            <p:cNvSpPr/>
            <p:nvPr/>
          </p:nvSpPr>
          <p:spPr>
            <a:xfrm>
              <a:off x="1232642" y="3573134"/>
              <a:ext cx="200163" cy="200198"/>
            </a:xfrm>
            <a:custGeom>
              <a:rect b="b" l="l" r="r" t="t"/>
              <a:pathLst>
                <a:path extrusionOk="0" h="5598" w="5597">
                  <a:moveTo>
                    <a:pt x="2787" y="1"/>
                  </a:moveTo>
                  <a:cubicBezTo>
                    <a:pt x="1262" y="1"/>
                    <a:pt x="0" y="1263"/>
                    <a:pt x="0" y="2787"/>
                  </a:cubicBezTo>
                  <a:cubicBezTo>
                    <a:pt x="0" y="4335"/>
                    <a:pt x="1262" y="5597"/>
                    <a:pt x="2787" y="5597"/>
                  </a:cubicBezTo>
                  <a:cubicBezTo>
                    <a:pt x="4334" y="5597"/>
                    <a:pt x="5597" y="4335"/>
                    <a:pt x="5597" y="2787"/>
                  </a:cubicBezTo>
                  <a:cubicBezTo>
                    <a:pt x="5597" y="1263"/>
                    <a:pt x="4334" y="1"/>
                    <a:pt x="2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71"/>
          <p:cNvGrpSpPr/>
          <p:nvPr/>
        </p:nvGrpSpPr>
        <p:grpSpPr>
          <a:xfrm>
            <a:off x="4003189" y="2735942"/>
            <a:ext cx="418213" cy="416639"/>
            <a:chOff x="4003189" y="2735942"/>
            <a:chExt cx="418213" cy="416639"/>
          </a:xfrm>
        </p:grpSpPr>
        <p:sp>
          <p:nvSpPr>
            <p:cNvPr id="4788" name="Google Shape;4788;p71"/>
            <p:cNvSpPr/>
            <p:nvPr/>
          </p:nvSpPr>
          <p:spPr>
            <a:xfrm>
              <a:off x="4003189" y="2735942"/>
              <a:ext cx="232564" cy="231669"/>
            </a:xfrm>
            <a:custGeom>
              <a:rect b="b" l="l" r="r" t="t"/>
              <a:pathLst>
                <a:path extrusionOk="0" h="6478" w="6503">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1"/>
            <p:cNvSpPr/>
            <p:nvPr/>
          </p:nvSpPr>
          <p:spPr>
            <a:xfrm>
              <a:off x="4188874" y="2924023"/>
              <a:ext cx="232528" cy="228558"/>
            </a:xfrm>
            <a:custGeom>
              <a:rect b="b" l="l" r="r" t="t"/>
              <a:pathLst>
                <a:path extrusionOk="0" h="6391" w="6502">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1"/>
            <p:cNvSpPr/>
            <p:nvPr/>
          </p:nvSpPr>
          <p:spPr>
            <a:xfrm>
              <a:off x="4258721" y="2773064"/>
              <a:ext cx="105642" cy="119626"/>
            </a:xfrm>
            <a:custGeom>
              <a:rect b="b" l="l" r="r" t="t"/>
              <a:pathLst>
                <a:path extrusionOk="0" h="3345" w="2954">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1"/>
            <p:cNvSpPr/>
            <p:nvPr/>
          </p:nvSpPr>
          <p:spPr>
            <a:xfrm>
              <a:off x="4061949" y="2989757"/>
              <a:ext cx="105642" cy="119947"/>
            </a:xfrm>
            <a:custGeom>
              <a:rect b="b" l="l" r="r" t="t"/>
              <a:pathLst>
                <a:path extrusionOk="0" h="3354" w="2954">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71"/>
          <p:cNvGrpSpPr/>
          <p:nvPr/>
        </p:nvGrpSpPr>
        <p:grpSpPr>
          <a:xfrm>
            <a:off x="3338019" y="2735942"/>
            <a:ext cx="416490" cy="417348"/>
            <a:chOff x="3338019" y="2735942"/>
            <a:chExt cx="416490" cy="417348"/>
          </a:xfrm>
        </p:grpSpPr>
        <p:sp>
          <p:nvSpPr>
            <p:cNvPr id="4793" name="Google Shape;4793;p71"/>
            <p:cNvSpPr/>
            <p:nvPr/>
          </p:nvSpPr>
          <p:spPr>
            <a:xfrm>
              <a:off x="3516873" y="2915654"/>
              <a:ext cx="58794" cy="57935"/>
            </a:xfrm>
            <a:custGeom>
              <a:rect b="b" l="l" r="r" t="t"/>
              <a:pathLst>
                <a:path extrusionOk="0" h="1620" w="1644">
                  <a:moveTo>
                    <a:pt x="1" y="0"/>
                  </a:moveTo>
                  <a:lnTo>
                    <a:pt x="1" y="1619"/>
                  </a:lnTo>
                  <a:lnTo>
                    <a:pt x="1644" y="1619"/>
                  </a:lnTo>
                  <a:lnTo>
                    <a:pt x="164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1"/>
            <p:cNvSpPr/>
            <p:nvPr/>
          </p:nvSpPr>
          <p:spPr>
            <a:xfrm>
              <a:off x="3338019" y="2735942"/>
              <a:ext cx="416490" cy="417348"/>
            </a:xfrm>
            <a:custGeom>
              <a:rect b="b" l="l" r="r" t="t"/>
              <a:pathLst>
                <a:path extrusionOk="0" h="11670" w="11646">
                  <a:moveTo>
                    <a:pt x="7026" y="4334"/>
                  </a:moveTo>
                  <a:cubicBezTo>
                    <a:pt x="7193" y="4334"/>
                    <a:pt x="7312" y="4477"/>
                    <a:pt x="7312" y="4620"/>
                  </a:cubicBezTo>
                  <a:lnTo>
                    <a:pt x="7312" y="7049"/>
                  </a:lnTo>
                  <a:cubicBezTo>
                    <a:pt x="7312" y="7192"/>
                    <a:pt x="7193" y="7335"/>
                    <a:pt x="7026" y="7335"/>
                  </a:cubicBezTo>
                  <a:lnTo>
                    <a:pt x="4621" y="7335"/>
                  </a:lnTo>
                  <a:cubicBezTo>
                    <a:pt x="4454" y="7335"/>
                    <a:pt x="4311" y="7192"/>
                    <a:pt x="4311" y="7049"/>
                  </a:cubicBezTo>
                  <a:lnTo>
                    <a:pt x="4311" y="4620"/>
                  </a:lnTo>
                  <a:cubicBezTo>
                    <a:pt x="4311" y="4477"/>
                    <a:pt x="4454" y="4334"/>
                    <a:pt x="4621" y="4334"/>
                  </a:cubicBezTo>
                  <a:close/>
                  <a:moveTo>
                    <a:pt x="2739" y="0"/>
                  </a:moveTo>
                  <a:cubicBezTo>
                    <a:pt x="2168" y="0"/>
                    <a:pt x="1715" y="477"/>
                    <a:pt x="1715" y="1024"/>
                  </a:cubicBezTo>
                  <a:cubicBezTo>
                    <a:pt x="1715" y="1596"/>
                    <a:pt x="2168" y="2048"/>
                    <a:pt x="2739" y="2048"/>
                  </a:cubicBezTo>
                  <a:cubicBezTo>
                    <a:pt x="3192" y="2048"/>
                    <a:pt x="3573" y="1763"/>
                    <a:pt x="3716" y="1382"/>
                  </a:cubicBezTo>
                  <a:lnTo>
                    <a:pt x="4787" y="1382"/>
                  </a:lnTo>
                  <a:lnTo>
                    <a:pt x="4787" y="2739"/>
                  </a:lnTo>
                  <a:lnTo>
                    <a:pt x="3073" y="2739"/>
                  </a:lnTo>
                  <a:cubicBezTo>
                    <a:pt x="2882" y="2739"/>
                    <a:pt x="2715" y="2906"/>
                    <a:pt x="2715" y="3072"/>
                  </a:cubicBezTo>
                  <a:lnTo>
                    <a:pt x="2715" y="4120"/>
                  </a:lnTo>
                  <a:lnTo>
                    <a:pt x="1977" y="4120"/>
                  </a:lnTo>
                  <a:cubicBezTo>
                    <a:pt x="1834" y="3739"/>
                    <a:pt x="1453" y="3453"/>
                    <a:pt x="1025" y="3453"/>
                  </a:cubicBezTo>
                  <a:cubicBezTo>
                    <a:pt x="453" y="3453"/>
                    <a:pt x="1" y="3906"/>
                    <a:pt x="1" y="4477"/>
                  </a:cubicBezTo>
                  <a:cubicBezTo>
                    <a:pt x="1" y="5025"/>
                    <a:pt x="453" y="5501"/>
                    <a:pt x="1025" y="5501"/>
                  </a:cubicBezTo>
                  <a:cubicBezTo>
                    <a:pt x="1453" y="5501"/>
                    <a:pt x="1834" y="5216"/>
                    <a:pt x="1977" y="4811"/>
                  </a:cubicBezTo>
                  <a:lnTo>
                    <a:pt x="2715" y="4811"/>
                  </a:lnTo>
                  <a:lnTo>
                    <a:pt x="2715" y="6859"/>
                  </a:lnTo>
                  <a:lnTo>
                    <a:pt x="1977" y="6859"/>
                  </a:lnTo>
                  <a:cubicBezTo>
                    <a:pt x="1834" y="6454"/>
                    <a:pt x="1453" y="6168"/>
                    <a:pt x="1025" y="6168"/>
                  </a:cubicBezTo>
                  <a:cubicBezTo>
                    <a:pt x="453" y="6168"/>
                    <a:pt x="1" y="6644"/>
                    <a:pt x="1" y="7192"/>
                  </a:cubicBezTo>
                  <a:cubicBezTo>
                    <a:pt x="1" y="7764"/>
                    <a:pt x="453" y="8216"/>
                    <a:pt x="1025" y="8216"/>
                  </a:cubicBezTo>
                  <a:cubicBezTo>
                    <a:pt x="1453" y="8216"/>
                    <a:pt x="1834" y="7930"/>
                    <a:pt x="1977" y="7549"/>
                  </a:cubicBezTo>
                  <a:lnTo>
                    <a:pt x="2715" y="7549"/>
                  </a:lnTo>
                  <a:lnTo>
                    <a:pt x="2715" y="8597"/>
                  </a:lnTo>
                  <a:cubicBezTo>
                    <a:pt x="2715" y="8764"/>
                    <a:pt x="2882" y="8931"/>
                    <a:pt x="3073" y="8931"/>
                  </a:cubicBezTo>
                  <a:lnTo>
                    <a:pt x="4787" y="8931"/>
                  </a:lnTo>
                  <a:lnTo>
                    <a:pt x="4787" y="10288"/>
                  </a:lnTo>
                  <a:lnTo>
                    <a:pt x="3716" y="10288"/>
                  </a:lnTo>
                  <a:cubicBezTo>
                    <a:pt x="3573" y="9907"/>
                    <a:pt x="3192" y="9621"/>
                    <a:pt x="2739" y="9621"/>
                  </a:cubicBezTo>
                  <a:cubicBezTo>
                    <a:pt x="2168" y="9621"/>
                    <a:pt x="1715" y="10074"/>
                    <a:pt x="1715" y="10645"/>
                  </a:cubicBezTo>
                  <a:cubicBezTo>
                    <a:pt x="1715" y="11193"/>
                    <a:pt x="2168" y="11669"/>
                    <a:pt x="2739" y="11669"/>
                  </a:cubicBezTo>
                  <a:cubicBezTo>
                    <a:pt x="3192" y="11669"/>
                    <a:pt x="3573" y="11384"/>
                    <a:pt x="3716" y="10979"/>
                  </a:cubicBezTo>
                  <a:lnTo>
                    <a:pt x="5145" y="10979"/>
                  </a:lnTo>
                  <a:cubicBezTo>
                    <a:pt x="5335" y="10979"/>
                    <a:pt x="5478" y="10812"/>
                    <a:pt x="5478" y="10645"/>
                  </a:cubicBezTo>
                  <a:lnTo>
                    <a:pt x="5478" y="8931"/>
                  </a:lnTo>
                  <a:lnTo>
                    <a:pt x="6169" y="8931"/>
                  </a:lnTo>
                  <a:lnTo>
                    <a:pt x="6169" y="10645"/>
                  </a:lnTo>
                  <a:cubicBezTo>
                    <a:pt x="6169" y="10812"/>
                    <a:pt x="6311" y="10979"/>
                    <a:pt x="6502" y="10979"/>
                  </a:cubicBezTo>
                  <a:lnTo>
                    <a:pt x="7931" y="10979"/>
                  </a:lnTo>
                  <a:cubicBezTo>
                    <a:pt x="8074" y="11384"/>
                    <a:pt x="8455" y="11669"/>
                    <a:pt x="8883" y="11669"/>
                  </a:cubicBezTo>
                  <a:cubicBezTo>
                    <a:pt x="9455" y="11669"/>
                    <a:pt x="9907" y="11193"/>
                    <a:pt x="9907" y="10645"/>
                  </a:cubicBezTo>
                  <a:cubicBezTo>
                    <a:pt x="9907" y="10074"/>
                    <a:pt x="9455" y="9621"/>
                    <a:pt x="8883" y="9621"/>
                  </a:cubicBezTo>
                  <a:cubicBezTo>
                    <a:pt x="8455" y="9621"/>
                    <a:pt x="8074" y="9907"/>
                    <a:pt x="7931" y="10288"/>
                  </a:cubicBezTo>
                  <a:lnTo>
                    <a:pt x="6835" y="10288"/>
                  </a:lnTo>
                  <a:lnTo>
                    <a:pt x="6835" y="8931"/>
                  </a:lnTo>
                  <a:lnTo>
                    <a:pt x="8574" y="8931"/>
                  </a:lnTo>
                  <a:cubicBezTo>
                    <a:pt x="8764" y="8931"/>
                    <a:pt x="8907" y="8764"/>
                    <a:pt x="8907" y="8597"/>
                  </a:cubicBezTo>
                  <a:lnTo>
                    <a:pt x="8907" y="7549"/>
                  </a:lnTo>
                  <a:lnTo>
                    <a:pt x="9646" y="7549"/>
                  </a:lnTo>
                  <a:cubicBezTo>
                    <a:pt x="9788" y="7930"/>
                    <a:pt x="10169" y="8216"/>
                    <a:pt x="10622" y="8216"/>
                  </a:cubicBezTo>
                  <a:cubicBezTo>
                    <a:pt x="11170" y="8216"/>
                    <a:pt x="11646" y="7764"/>
                    <a:pt x="11646" y="7192"/>
                  </a:cubicBezTo>
                  <a:cubicBezTo>
                    <a:pt x="11646" y="6644"/>
                    <a:pt x="11170" y="6168"/>
                    <a:pt x="10622" y="6168"/>
                  </a:cubicBezTo>
                  <a:cubicBezTo>
                    <a:pt x="10169" y="6168"/>
                    <a:pt x="9788" y="6454"/>
                    <a:pt x="9646" y="6859"/>
                  </a:cubicBezTo>
                  <a:lnTo>
                    <a:pt x="8907" y="6859"/>
                  </a:lnTo>
                  <a:lnTo>
                    <a:pt x="8907" y="4811"/>
                  </a:lnTo>
                  <a:lnTo>
                    <a:pt x="9646" y="4811"/>
                  </a:lnTo>
                  <a:cubicBezTo>
                    <a:pt x="9788" y="5216"/>
                    <a:pt x="10169" y="5501"/>
                    <a:pt x="10622" y="5501"/>
                  </a:cubicBezTo>
                  <a:cubicBezTo>
                    <a:pt x="11170" y="5501"/>
                    <a:pt x="11646" y="5025"/>
                    <a:pt x="11646" y="4477"/>
                  </a:cubicBezTo>
                  <a:cubicBezTo>
                    <a:pt x="11646" y="3906"/>
                    <a:pt x="11170" y="3453"/>
                    <a:pt x="10622" y="3453"/>
                  </a:cubicBezTo>
                  <a:cubicBezTo>
                    <a:pt x="10169" y="3453"/>
                    <a:pt x="9788" y="3739"/>
                    <a:pt x="9646" y="4120"/>
                  </a:cubicBezTo>
                  <a:lnTo>
                    <a:pt x="8907" y="4120"/>
                  </a:lnTo>
                  <a:lnTo>
                    <a:pt x="8907" y="3072"/>
                  </a:lnTo>
                  <a:cubicBezTo>
                    <a:pt x="8907" y="2906"/>
                    <a:pt x="8764" y="2739"/>
                    <a:pt x="8574" y="2739"/>
                  </a:cubicBezTo>
                  <a:lnTo>
                    <a:pt x="6835" y="2739"/>
                  </a:lnTo>
                  <a:lnTo>
                    <a:pt x="6835" y="1382"/>
                  </a:lnTo>
                  <a:lnTo>
                    <a:pt x="7931" y="1382"/>
                  </a:lnTo>
                  <a:cubicBezTo>
                    <a:pt x="8074" y="1763"/>
                    <a:pt x="8455" y="2048"/>
                    <a:pt x="8883" y="2048"/>
                  </a:cubicBezTo>
                  <a:cubicBezTo>
                    <a:pt x="9455" y="2048"/>
                    <a:pt x="9907" y="1596"/>
                    <a:pt x="9907" y="1024"/>
                  </a:cubicBezTo>
                  <a:cubicBezTo>
                    <a:pt x="9907" y="477"/>
                    <a:pt x="9455" y="0"/>
                    <a:pt x="8883" y="0"/>
                  </a:cubicBezTo>
                  <a:cubicBezTo>
                    <a:pt x="8455" y="0"/>
                    <a:pt x="8074" y="286"/>
                    <a:pt x="7931" y="691"/>
                  </a:cubicBezTo>
                  <a:lnTo>
                    <a:pt x="6502" y="691"/>
                  </a:lnTo>
                  <a:cubicBezTo>
                    <a:pt x="6311" y="691"/>
                    <a:pt x="6169" y="858"/>
                    <a:pt x="6169" y="1024"/>
                  </a:cubicBezTo>
                  <a:lnTo>
                    <a:pt x="6169" y="2739"/>
                  </a:lnTo>
                  <a:lnTo>
                    <a:pt x="5478" y="2739"/>
                  </a:lnTo>
                  <a:lnTo>
                    <a:pt x="5478" y="1024"/>
                  </a:lnTo>
                  <a:cubicBezTo>
                    <a:pt x="5478" y="858"/>
                    <a:pt x="5335" y="691"/>
                    <a:pt x="5145" y="691"/>
                  </a:cubicBezTo>
                  <a:lnTo>
                    <a:pt x="3716" y="691"/>
                  </a:lnTo>
                  <a:cubicBezTo>
                    <a:pt x="3573" y="286"/>
                    <a:pt x="3192" y="0"/>
                    <a:pt x="27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71"/>
          <p:cNvGrpSpPr/>
          <p:nvPr/>
        </p:nvGrpSpPr>
        <p:grpSpPr>
          <a:xfrm>
            <a:off x="2620884" y="2735942"/>
            <a:ext cx="402900" cy="416492"/>
            <a:chOff x="2620884" y="2735942"/>
            <a:chExt cx="402900" cy="416492"/>
          </a:xfrm>
        </p:grpSpPr>
        <p:sp>
          <p:nvSpPr>
            <p:cNvPr id="4796" name="Google Shape;4796;p71"/>
            <p:cNvSpPr/>
            <p:nvPr/>
          </p:nvSpPr>
          <p:spPr>
            <a:xfrm>
              <a:off x="2620884" y="2797241"/>
              <a:ext cx="402900" cy="355193"/>
            </a:xfrm>
            <a:custGeom>
              <a:rect b="b" l="l" r="r" t="t"/>
              <a:pathLst>
                <a:path extrusionOk="0" h="9932" w="11266">
                  <a:moveTo>
                    <a:pt x="334" y="1"/>
                  </a:moveTo>
                  <a:cubicBezTo>
                    <a:pt x="144" y="1"/>
                    <a:pt x="1" y="168"/>
                    <a:pt x="1" y="334"/>
                  </a:cubicBezTo>
                  <a:lnTo>
                    <a:pt x="1" y="9598"/>
                  </a:lnTo>
                  <a:cubicBezTo>
                    <a:pt x="1" y="9789"/>
                    <a:pt x="144" y="9932"/>
                    <a:pt x="334" y="9932"/>
                  </a:cubicBezTo>
                  <a:lnTo>
                    <a:pt x="10908" y="9932"/>
                  </a:lnTo>
                  <a:cubicBezTo>
                    <a:pt x="11098" y="9932"/>
                    <a:pt x="11265" y="9789"/>
                    <a:pt x="11265" y="9598"/>
                  </a:cubicBezTo>
                  <a:cubicBezTo>
                    <a:pt x="11265" y="9408"/>
                    <a:pt x="11098" y="9265"/>
                    <a:pt x="10908" y="9265"/>
                  </a:cubicBezTo>
                  <a:lnTo>
                    <a:pt x="10574" y="9265"/>
                  </a:lnTo>
                  <a:lnTo>
                    <a:pt x="10574" y="1930"/>
                  </a:lnTo>
                  <a:cubicBezTo>
                    <a:pt x="10574" y="1811"/>
                    <a:pt x="10479" y="1716"/>
                    <a:pt x="10336" y="1716"/>
                  </a:cubicBezTo>
                  <a:lnTo>
                    <a:pt x="9717" y="1716"/>
                  </a:lnTo>
                  <a:cubicBezTo>
                    <a:pt x="9598" y="1716"/>
                    <a:pt x="9503" y="1811"/>
                    <a:pt x="9503" y="1930"/>
                  </a:cubicBezTo>
                  <a:lnTo>
                    <a:pt x="9503" y="9265"/>
                  </a:lnTo>
                  <a:lnTo>
                    <a:pt x="8812" y="9265"/>
                  </a:lnTo>
                  <a:lnTo>
                    <a:pt x="8812" y="4692"/>
                  </a:lnTo>
                  <a:cubicBezTo>
                    <a:pt x="8812" y="4573"/>
                    <a:pt x="8717" y="4454"/>
                    <a:pt x="8574" y="4454"/>
                  </a:cubicBezTo>
                  <a:lnTo>
                    <a:pt x="7955" y="4454"/>
                  </a:lnTo>
                  <a:cubicBezTo>
                    <a:pt x="7836" y="4454"/>
                    <a:pt x="7741" y="4573"/>
                    <a:pt x="7741" y="4692"/>
                  </a:cubicBezTo>
                  <a:lnTo>
                    <a:pt x="7741" y="9265"/>
                  </a:lnTo>
                  <a:lnTo>
                    <a:pt x="7050" y="9265"/>
                  </a:lnTo>
                  <a:lnTo>
                    <a:pt x="7050" y="6597"/>
                  </a:lnTo>
                  <a:cubicBezTo>
                    <a:pt x="7050" y="6478"/>
                    <a:pt x="6955" y="6383"/>
                    <a:pt x="6812" y="6383"/>
                  </a:cubicBezTo>
                  <a:lnTo>
                    <a:pt x="6193" y="6383"/>
                  </a:lnTo>
                  <a:cubicBezTo>
                    <a:pt x="6074" y="6383"/>
                    <a:pt x="5978" y="6478"/>
                    <a:pt x="5978" y="6597"/>
                  </a:cubicBezTo>
                  <a:lnTo>
                    <a:pt x="5978" y="9265"/>
                  </a:lnTo>
                  <a:lnTo>
                    <a:pt x="5288" y="9265"/>
                  </a:lnTo>
                  <a:lnTo>
                    <a:pt x="5288" y="4669"/>
                  </a:lnTo>
                  <a:cubicBezTo>
                    <a:pt x="5288" y="4549"/>
                    <a:pt x="5192" y="4430"/>
                    <a:pt x="5050" y="4430"/>
                  </a:cubicBezTo>
                  <a:lnTo>
                    <a:pt x="4430" y="4430"/>
                  </a:lnTo>
                  <a:cubicBezTo>
                    <a:pt x="4311" y="4430"/>
                    <a:pt x="4216" y="4549"/>
                    <a:pt x="4216" y="4669"/>
                  </a:cubicBezTo>
                  <a:lnTo>
                    <a:pt x="4216" y="9265"/>
                  </a:lnTo>
                  <a:lnTo>
                    <a:pt x="3525" y="9265"/>
                  </a:lnTo>
                  <a:lnTo>
                    <a:pt x="3525" y="6597"/>
                  </a:lnTo>
                  <a:cubicBezTo>
                    <a:pt x="3525" y="6478"/>
                    <a:pt x="3430" y="6383"/>
                    <a:pt x="3287" y="6383"/>
                  </a:cubicBezTo>
                  <a:lnTo>
                    <a:pt x="2668" y="6383"/>
                  </a:lnTo>
                  <a:cubicBezTo>
                    <a:pt x="2549" y="6383"/>
                    <a:pt x="2454" y="6478"/>
                    <a:pt x="2454" y="6597"/>
                  </a:cubicBezTo>
                  <a:lnTo>
                    <a:pt x="2454" y="9265"/>
                  </a:lnTo>
                  <a:lnTo>
                    <a:pt x="1763" y="9265"/>
                  </a:lnTo>
                  <a:lnTo>
                    <a:pt x="1763" y="8336"/>
                  </a:lnTo>
                  <a:cubicBezTo>
                    <a:pt x="1763" y="8217"/>
                    <a:pt x="1668" y="8122"/>
                    <a:pt x="1525" y="8122"/>
                  </a:cubicBezTo>
                  <a:lnTo>
                    <a:pt x="691" y="8122"/>
                  </a:lnTo>
                  <a:lnTo>
                    <a:pt x="691" y="334"/>
                  </a:lnTo>
                  <a:cubicBezTo>
                    <a:pt x="691" y="168"/>
                    <a:pt x="525"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1"/>
            <p:cNvSpPr/>
            <p:nvPr/>
          </p:nvSpPr>
          <p:spPr>
            <a:xfrm>
              <a:off x="2667734" y="2735942"/>
              <a:ext cx="327084" cy="182711"/>
            </a:xfrm>
            <a:custGeom>
              <a:rect b="b" l="l" r="r" t="t"/>
              <a:pathLst>
                <a:path extrusionOk="0" h="5109" w="9146">
                  <a:moveTo>
                    <a:pt x="7693" y="0"/>
                  </a:moveTo>
                  <a:cubicBezTo>
                    <a:pt x="7502" y="0"/>
                    <a:pt x="7336" y="167"/>
                    <a:pt x="7336" y="357"/>
                  </a:cubicBezTo>
                  <a:cubicBezTo>
                    <a:pt x="7336" y="548"/>
                    <a:pt x="7502" y="691"/>
                    <a:pt x="7693" y="691"/>
                  </a:cubicBezTo>
                  <a:lnTo>
                    <a:pt x="7978" y="691"/>
                  </a:lnTo>
                  <a:lnTo>
                    <a:pt x="4883" y="3787"/>
                  </a:lnTo>
                  <a:lnTo>
                    <a:pt x="2882" y="2215"/>
                  </a:lnTo>
                  <a:cubicBezTo>
                    <a:pt x="2829" y="2161"/>
                    <a:pt x="2756" y="2137"/>
                    <a:pt x="2681" y="2137"/>
                  </a:cubicBezTo>
                  <a:cubicBezTo>
                    <a:pt x="2589" y="2137"/>
                    <a:pt x="2495" y="2173"/>
                    <a:pt x="2430" y="2239"/>
                  </a:cubicBezTo>
                  <a:lnTo>
                    <a:pt x="144" y="4525"/>
                  </a:lnTo>
                  <a:cubicBezTo>
                    <a:pt x="1" y="4668"/>
                    <a:pt x="1" y="4882"/>
                    <a:pt x="144" y="5001"/>
                  </a:cubicBezTo>
                  <a:cubicBezTo>
                    <a:pt x="215" y="5073"/>
                    <a:pt x="304" y="5108"/>
                    <a:pt x="391" y="5108"/>
                  </a:cubicBezTo>
                  <a:cubicBezTo>
                    <a:pt x="477" y="5108"/>
                    <a:pt x="560" y="5073"/>
                    <a:pt x="620" y="5001"/>
                  </a:cubicBezTo>
                  <a:lnTo>
                    <a:pt x="2692" y="2929"/>
                  </a:lnTo>
                  <a:lnTo>
                    <a:pt x="4692" y="4525"/>
                  </a:lnTo>
                  <a:cubicBezTo>
                    <a:pt x="4760" y="4570"/>
                    <a:pt x="4838" y="4594"/>
                    <a:pt x="4914" y="4594"/>
                  </a:cubicBezTo>
                  <a:cubicBezTo>
                    <a:pt x="4999" y="4594"/>
                    <a:pt x="5082" y="4564"/>
                    <a:pt x="5145" y="4501"/>
                  </a:cubicBezTo>
                  <a:lnTo>
                    <a:pt x="8455" y="1167"/>
                  </a:lnTo>
                  <a:lnTo>
                    <a:pt x="8455" y="1477"/>
                  </a:lnTo>
                  <a:cubicBezTo>
                    <a:pt x="8455" y="1667"/>
                    <a:pt x="8598" y="1810"/>
                    <a:pt x="8788" y="1810"/>
                  </a:cubicBezTo>
                  <a:cubicBezTo>
                    <a:pt x="8979" y="1810"/>
                    <a:pt x="9145" y="1667"/>
                    <a:pt x="9145" y="1477"/>
                  </a:cubicBezTo>
                  <a:lnTo>
                    <a:pt x="9145" y="357"/>
                  </a:lnTo>
                  <a:cubicBezTo>
                    <a:pt x="9145" y="167"/>
                    <a:pt x="8979" y="0"/>
                    <a:pt x="87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71"/>
          <p:cNvGrpSpPr/>
          <p:nvPr/>
        </p:nvGrpSpPr>
        <p:grpSpPr>
          <a:xfrm>
            <a:off x="1905466" y="2736800"/>
            <a:ext cx="417359" cy="416502"/>
            <a:chOff x="1905466" y="2736800"/>
            <a:chExt cx="417359" cy="416502"/>
          </a:xfrm>
        </p:grpSpPr>
        <p:sp>
          <p:nvSpPr>
            <p:cNvPr id="4799" name="Google Shape;4799;p71"/>
            <p:cNvSpPr/>
            <p:nvPr/>
          </p:nvSpPr>
          <p:spPr>
            <a:xfrm>
              <a:off x="1946344" y="2867946"/>
              <a:ext cx="335595" cy="187396"/>
            </a:xfrm>
            <a:custGeom>
              <a:rect b="b" l="l" r="r" t="t"/>
              <a:pathLst>
                <a:path extrusionOk="0" h="5240" w="9384">
                  <a:moveTo>
                    <a:pt x="3859" y="977"/>
                  </a:moveTo>
                  <a:cubicBezTo>
                    <a:pt x="4049" y="977"/>
                    <a:pt x="4216" y="1144"/>
                    <a:pt x="4216" y="1334"/>
                  </a:cubicBezTo>
                  <a:cubicBezTo>
                    <a:pt x="4216" y="1525"/>
                    <a:pt x="4049" y="1668"/>
                    <a:pt x="3859" y="1668"/>
                  </a:cubicBezTo>
                  <a:lnTo>
                    <a:pt x="2287" y="1668"/>
                  </a:lnTo>
                  <a:cubicBezTo>
                    <a:pt x="2096" y="1668"/>
                    <a:pt x="1954" y="1525"/>
                    <a:pt x="1954" y="1334"/>
                  </a:cubicBezTo>
                  <a:cubicBezTo>
                    <a:pt x="1954" y="1144"/>
                    <a:pt x="2096" y="977"/>
                    <a:pt x="2287" y="977"/>
                  </a:cubicBezTo>
                  <a:close/>
                  <a:moveTo>
                    <a:pt x="6859" y="977"/>
                  </a:moveTo>
                  <a:cubicBezTo>
                    <a:pt x="7074" y="977"/>
                    <a:pt x="7217" y="1120"/>
                    <a:pt x="7217" y="1334"/>
                  </a:cubicBezTo>
                  <a:cubicBezTo>
                    <a:pt x="7217" y="1525"/>
                    <a:pt x="7074" y="1691"/>
                    <a:pt x="6859" y="1691"/>
                  </a:cubicBezTo>
                  <a:cubicBezTo>
                    <a:pt x="6669" y="1691"/>
                    <a:pt x="6502" y="1525"/>
                    <a:pt x="6502" y="1334"/>
                  </a:cubicBezTo>
                  <a:cubicBezTo>
                    <a:pt x="6502" y="1120"/>
                    <a:pt x="6669" y="977"/>
                    <a:pt x="6859" y="977"/>
                  </a:cubicBezTo>
                  <a:close/>
                  <a:moveTo>
                    <a:pt x="882" y="1"/>
                  </a:moveTo>
                  <a:cubicBezTo>
                    <a:pt x="834" y="96"/>
                    <a:pt x="810" y="191"/>
                    <a:pt x="810" y="310"/>
                  </a:cubicBezTo>
                  <a:lnTo>
                    <a:pt x="810" y="1882"/>
                  </a:lnTo>
                  <a:cubicBezTo>
                    <a:pt x="810" y="2334"/>
                    <a:pt x="1168" y="2692"/>
                    <a:pt x="1620" y="2692"/>
                  </a:cubicBezTo>
                  <a:lnTo>
                    <a:pt x="4359" y="2692"/>
                  </a:lnTo>
                  <a:lnTo>
                    <a:pt x="4359" y="3858"/>
                  </a:lnTo>
                  <a:lnTo>
                    <a:pt x="358" y="3858"/>
                  </a:lnTo>
                  <a:cubicBezTo>
                    <a:pt x="167" y="3858"/>
                    <a:pt x="1" y="4001"/>
                    <a:pt x="1" y="4192"/>
                  </a:cubicBezTo>
                  <a:lnTo>
                    <a:pt x="1" y="5240"/>
                  </a:lnTo>
                  <a:lnTo>
                    <a:pt x="691" y="5240"/>
                  </a:lnTo>
                  <a:lnTo>
                    <a:pt x="691" y="4525"/>
                  </a:lnTo>
                  <a:lnTo>
                    <a:pt x="4359" y="4525"/>
                  </a:lnTo>
                  <a:lnTo>
                    <a:pt x="4359" y="5240"/>
                  </a:lnTo>
                  <a:lnTo>
                    <a:pt x="5026" y="5240"/>
                  </a:lnTo>
                  <a:lnTo>
                    <a:pt x="5026" y="4525"/>
                  </a:lnTo>
                  <a:lnTo>
                    <a:pt x="8693" y="4525"/>
                  </a:lnTo>
                  <a:lnTo>
                    <a:pt x="8693" y="5240"/>
                  </a:lnTo>
                  <a:lnTo>
                    <a:pt x="9384" y="5240"/>
                  </a:lnTo>
                  <a:lnTo>
                    <a:pt x="9384" y="4192"/>
                  </a:lnTo>
                  <a:cubicBezTo>
                    <a:pt x="9384" y="4001"/>
                    <a:pt x="9217" y="3858"/>
                    <a:pt x="9026" y="3858"/>
                  </a:cubicBezTo>
                  <a:lnTo>
                    <a:pt x="5026" y="3858"/>
                  </a:lnTo>
                  <a:lnTo>
                    <a:pt x="5026" y="2692"/>
                  </a:lnTo>
                  <a:lnTo>
                    <a:pt x="7764" y="2692"/>
                  </a:lnTo>
                  <a:cubicBezTo>
                    <a:pt x="8217" y="2692"/>
                    <a:pt x="8574" y="2334"/>
                    <a:pt x="8574" y="1882"/>
                  </a:cubicBezTo>
                  <a:lnTo>
                    <a:pt x="8574" y="310"/>
                  </a:lnTo>
                  <a:cubicBezTo>
                    <a:pt x="8574" y="191"/>
                    <a:pt x="8550" y="96"/>
                    <a:pt x="8503" y="1"/>
                  </a:cubicBezTo>
                  <a:cubicBezTo>
                    <a:pt x="8288" y="120"/>
                    <a:pt x="8026" y="191"/>
                    <a:pt x="7764" y="191"/>
                  </a:cubicBezTo>
                  <a:lnTo>
                    <a:pt x="1620" y="191"/>
                  </a:lnTo>
                  <a:cubicBezTo>
                    <a:pt x="1358" y="191"/>
                    <a:pt x="1096" y="120"/>
                    <a:pt x="8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1"/>
            <p:cNvSpPr/>
            <p:nvPr/>
          </p:nvSpPr>
          <p:spPr>
            <a:xfrm>
              <a:off x="1905466" y="3080024"/>
              <a:ext cx="106501" cy="73277"/>
            </a:xfrm>
            <a:custGeom>
              <a:rect b="b" l="l" r="r" t="t"/>
              <a:pathLst>
                <a:path extrusionOk="0" h="2049" w="2978">
                  <a:moveTo>
                    <a:pt x="358" y="0"/>
                  </a:moveTo>
                  <a:cubicBezTo>
                    <a:pt x="167" y="0"/>
                    <a:pt x="1" y="143"/>
                    <a:pt x="1" y="334"/>
                  </a:cubicBezTo>
                  <a:lnTo>
                    <a:pt x="1" y="1691"/>
                  </a:lnTo>
                  <a:cubicBezTo>
                    <a:pt x="1" y="1882"/>
                    <a:pt x="167" y="2048"/>
                    <a:pt x="358" y="2048"/>
                  </a:cubicBezTo>
                  <a:lnTo>
                    <a:pt x="2620" y="2048"/>
                  </a:lnTo>
                  <a:cubicBezTo>
                    <a:pt x="2811" y="2048"/>
                    <a:pt x="2977" y="1882"/>
                    <a:pt x="2977" y="1691"/>
                  </a:cubicBezTo>
                  <a:lnTo>
                    <a:pt x="2977" y="334"/>
                  </a:lnTo>
                  <a:cubicBezTo>
                    <a:pt x="2977" y="143"/>
                    <a:pt x="2811" y="0"/>
                    <a:pt x="26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1"/>
            <p:cNvSpPr/>
            <p:nvPr/>
          </p:nvSpPr>
          <p:spPr>
            <a:xfrm>
              <a:off x="2216324" y="3080024"/>
              <a:ext cx="106501" cy="73277"/>
            </a:xfrm>
            <a:custGeom>
              <a:rect b="b" l="l" r="r" t="t"/>
              <a:pathLst>
                <a:path extrusionOk="0" h="2049" w="2978">
                  <a:moveTo>
                    <a:pt x="358" y="0"/>
                  </a:moveTo>
                  <a:cubicBezTo>
                    <a:pt x="168" y="0"/>
                    <a:pt x="1" y="143"/>
                    <a:pt x="1" y="334"/>
                  </a:cubicBezTo>
                  <a:lnTo>
                    <a:pt x="1" y="1691"/>
                  </a:lnTo>
                  <a:cubicBezTo>
                    <a:pt x="1" y="1882"/>
                    <a:pt x="168" y="2048"/>
                    <a:pt x="358" y="2048"/>
                  </a:cubicBezTo>
                  <a:lnTo>
                    <a:pt x="2621" y="2048"/>
                  </a:lnTo>
                  <a:cubicBezTo>
                    <a:pt x="2811" y="2048"/>
                    <a:pt x="2954" y="1882"/>
                    <a:pt x="2954" y="1691"/>
                  </a:cubicBezTo>
                  <a:lnTo>
                    <a:pt x="2954" y="334"/>
                  </a:lnTo>
                  <a:cubicBezTo>
                    <a:pt x="2978" y="143"/>
                    <a:pt x="2811" y="0"/>
                    <a:pt x="26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1"/>
            <p:cNvSpPr/>
            <p:nvPr/>
          </p:nvSpPr>
          <p:spPr>
            <a:xfrm>
              <a:off x="2061324" y="3080024"/>
              <a:ext cx="105642" cy="73277"/>
            </a:xfrm>
            <a:custGeom>
              <a:rect b="b" l="l" r="r" t="t"/>
              <a:pathLst>
                <a:path extrusionOk="0" h="2049" w="2954">
                  <a:moveTo>
                    <a:pt x="334" y="0"/>
                  </a:moveTo>
                  <a:cubicBezTo>
                    <a:pt x="144" y="0"/>
                    <a:pt x="1" y="143"/>
                    <a:pt x="1" y="334"/>
                  </a:cubicBezTo>
                  <a:lnTo>
                    <a:pt x="1" y="1691"/>
                  </a:lnTo>
                  <a:cubicBezTo>
                    <a:pt x="1" y="1882"/>
                    <a:pt x="144" y="2048"/>
                    <a:pt x="334" y="2048"/>
                  </a:cubicBezTo>
                  <a:lnTo>
                    <a:pt x="2620" y="2048"/>
                  </a:lnTo>
                  <a:cubicBezTo>
                    <a:pt x="2811" y="2048"/>
                    <a:pt x="2954" y="1882"/>
                    <a:pt x="2954" y="1691"/>
                  </a:cubicBezTo>
                  <a:lnTo>
                    <a:pt x="2954" y="334"/>
                  </a:lnTo>
                  <a:cubicBezTo>
                    <a:pt x="2954" y="143"/>
                    <a:pt x="2811" y="0"/>
                    <a:pt x="26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1"/>
            <p:cNvSpPr/>
            <p:nvPr/>
          </p:nvSpPr>
          <p:spPr>
            <a:xfrm>
              <a:off x="1975312" y="2736800"/>
              <a:ext cx="277660" cy="113296"/>
            </a:xfrm>
            <a:custGeom>
              <a:rect b="b" l="l" r="r" t="t"/>
              <a:pathLst>
                <a:path extrusionOk="0" h="3168" w="7764">
                  <a:moveTo>
                    <a:pt x="3049" y="1238"/>
                  </a:moveTo>
                  <a:cubicBezTo>
                    <a:pt x="3239" y="1238"/>
                    <a:pt x="3406" y="1381"/>
                    <a:pt x="3406" y="1572"/>
                  </a:cubicBezTo>
                  <a:cubicBezTo>
                    <a:pt x="3406" y="1762"/>
                    <a:pt x="3239" y="1929"/>
                    <a:pt x="3049" y="1929"/>
                  </a:cubicBezTo>
                  <a:lnTo>
                    <a:pt x="1477" y="1929"/>
                  </a:lnTo>
                  <a:cubicBezTo>
                    <a:pt x="1286" y="1929"/>
                    <a:pt x="1144" y="1762"/>
                    <a:pt x="1144" y="1572"/>
                  </a:cubicBezTo>
                  <a:cubicBezTo>
                    <a:pt x="1144" y="1381"/>
                    <a:pt x="1286" y="1238"/>
                    <a:pt x="1477" y="1238"/>
                  </a:cubicBezTo>
                  <a:close/>
                  <a:moveTo>
                    <a:pt x="6049" y="1215"/>
                  </a:moveTo>
                  <a:cubicBezTo>
                    <a:pt x="6264" y="1215"/>
                    <a:pt x="6407" y="1381"/>
                    <a:pt x="6407" y="1572"/>
                  </a:cubicBezTo>
                  <a:cubicBezTo>
                    <a:pt x="6407" y="1786"/>
                    <a:pt x="6264" y="1929"/>
                    <a:pt x="6049" y="1929"/>
                  </a:cubicBezTo>
                  <a:cubicBezTo>
                    <a:pt x="5859" y="1929"/>
                    <a:pt x="5692" y="1786"/>
                    <a:pt x="5692" y="1572"/>
                  </a:cubicBezTo>
                  <a:cubicBezTo>
                    <a:pt x="5692" y="1381"/>
                    <a:pt x="5859" y="1215"/>
                    <a:pt x="6049" y="1215"/>
                  </a:cubicBezTo>
                  <a:close/>
                  <a:moveTo>
                    <a:pt x="810" y="0"/>
                  </a:moveTo>
                  <a:cubicBezTo>
                    <a:pt x="358" y="0"/>
                    <a:pt x="0" y="357"/>
                    <a:pt x="0" y="810"/>
                  </a:cubicBezTo>
                  <a:lnTo>
                    <a:pt x="0" y="2358"/>
                  </a:lnTo>
                  <a:cubicBezTo>
                    <a:pt x="0" y="2810"/>
                    <a:pt x="358" y="3167"/>
                    <a:pt x="810" y="3167"/>
                  </a:cubicBezTo>
                  <a:lnTo>
                    <a:pt x="6954" y="3167"/>
                  </a:lnTo>
                  <a:cubicBezTo>
                    <a:pt x="7407" y="3167"/>
                    <a:pt x="7764" y="2810"/>
                    <a:pt x="7764" y="2358"/>
                  </a:cubicBezTo>
                  <a:lnTo>
                    <a:pt x="7764" y="810"/>
                  </a:lnTo>
                  <a:cubicBezTo>
                    <a:pt x="7764" y="357"/>
                    <a:pt x="7407" y="0"/>
                    <a:pt x="69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71"/>
          <p:cNvGrpSpPr/>
          <p:nvPr/>
        </p:nvGrpSpPr>
        <p:grpSpPr>
          <a:xfrm>
            <a:off x="1181536" y="2735942"/>
            <a:ext cx="417360" cy="417360"/>
            <a:chOff x="1181536" y="2735942"/>
            <a:chExt cx="417360" cy="417360"/>
          </a:xfrm>
        </p:grpSpPr>
        <p:sp>
          <p:nvSpPr>
            <p:cNvPr id="4805" name="Google Shape;4805;p71"/>
            <p:cNvSpPr/>
            <p:nvPr/>
          </p:nvSpPr>
          <p:spPr>
            <a:xfrm>
              <a:off x="1181536" y="2735942"/>
              <a:ext cx="73277" cy="73277"/>
            </a:xfrm>
            <a:custGeom>
              <a:rect b="b" l="l" r="r" t="t"/>
              <a:pathLst>
                <a:path extrusionOk="0" h="2049" w="2049">
                  <a:moveTo>
                    <a:pt x="1024" y="0"/>
                  </a:moveTo>
                  <a:cubicBezTo>
                    <a:pt x="477" y="0"/>
                    <a:pt x="0" y="477"/>
                    <a:pt x="0" y="1024"/>
                  </a:cubicBezTo>
                  <a:cubicBezTo>
                    <a:pt x="0" y="1596"/>
                    <a:pt x="477" y="2048"/>
                    <a:pt x="1024" y="2048"/>
                  </a:cubicBezTo>
                  <a:cubicBezTo>
                    <a:pt x="1596" y="2048"/>
                    <a:pt x="2048" y="1596"/>
                    <a:pt x="2048" y="1024"/>
                  </a:cubicBezTo>
                  <a:cubicBezTo>
                    <a:pt x="2048" y="477"/>
                    <a:pt x="1596" y="0"/>
                    <a:pt x="1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1"/>
            <p:cNvSpPr/>
            <p:nvPr/>
          </p:nvSpPr>
          <p:spPr>
            <a:xfrm>
              <a:off x="1525619" y="2735942"/>
              <a:ext cx="73277" cy="73277"/>
            </a:xfrm>
            <a:custGeom>
              <a:rect b="b" l="l" r="r" t="t"/>
              <a:pathLst>
                <a:path extrusionOk="0" h="2049" w="2049">
                  <a:moveTo>
                    <a:pt x="1024" y="0"/>
                  </a:moveTo>
                  <a:cubicBezTo>
                    <a:pt x="453" y="0"/>
                    <a:pt x="0" y="477"/>
                    <a:pt x="0" y="1024"/>
                  </a:cubicBezTo>
                  <a:cubicBezTo>
                    <a:pt x="0" y="1596"/>
                    <a:pt x="453" y="2048"/>
                    <a:pt x="1024" y="2048"/>
                  </a:cubicBezTo>
                  <a:cubicBezTo>
                    <a:pt x="1572" y="2048"/>
                    <a:pt x="2048" y="1596"/>
                    <a:pt x="2048" y="1024"/>
                  </a:cubicBezTo>
                  <a:cubicBezTo>
                    <a:pt x="2048" y="477"/>
                    <a:pt x="1572" y="0"/>
                    <a:pt x="1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1"/>
            <p:cNvSpPr/>
            <p:nvPr/>
          </p:nvSpPr>
          <p:spPr>
            <a:xfrm>
              <a:off x="1181536" y="3080024"/>
              <a:ext cx="73277" cy="73277"/>
            </a:xfrm>
            <a:custGeom>
              <a:rect b="b" l="l" r="r" t="t"/>
              <a:pathLst>
                <a:path extrusionOk="0" h="2049" w="2049">
                  <a:moveTo>
                    <a:pt x="1024" y="0"/>
                  </a:moveTo>
                  <a:cubicBezTo>
                    <a:pt x="477" y="0"/>
                    <a:pt x="0" y="453"/>
                    <a:pt x="0" y="1024"/>
                  </a:cubicBezTo>
                  <a:cubicBezTo>
                    <a:pt x="0" y="1572"/>
                    <a:pt x="477" y="2048"/>
                    <a:pt x="1024" y="2048"/>
                  </a:cubicBezTo>
                  <a:cubicBezTo>
                    <a:pt x="1596" y="2048"/>
                    <a:pt x="2048" y="1572"/>
                    <a:pt x="2048" y="1024"/>
                  </a:cubicBezTo>
                  <a:cubicBezTo>
                    <a:pt x="2048" y="453"/>
                    <a:pt x="1596" y="0"/>
                    <a:pt x="1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1"/>
            <p:cNvSpPr/>
            <p:nvPr/>
          </p:nvSpPr>
          <p:spPr>
            <a:xfrm>
              <a:off x="1525619" y="3080024"/>
              <a:ext cx="73277" cy="73277"/>
            </a:xfrm>
            <a:custGeom>
              <a:rect b="b" l="l" r="r" t="t"/>
              <a:pathLst>
                <a:path extrusionOk="0" h="2049" w="2049">
                  <a:moveTo>
                    <a:pt x="1024" y="0"/>
                  </a:moveTo>
                  <a:cubicBezTo>
                    <a:pt x="453" y="0"/>
                    <a:pt x="0" y="453"/>
                    <a:pt x="0" y="1024"/>
                  </a:cubicBezTo>
                  <a:cubicBezTo>
                    <a:pt x="0" y="1572"/>
                    <a:pt x="453" y="2048"/>
                    <a:pt x="1024" y="2048"/>
                  </a:cubicBezTo>
                  <a:cubicBezTo>
                    <a:pt x="1572" y="2048"/>
                    <a:pt x="2048" y="1572"/>
                    <a:pt x="2048" y="1024"/>
                  </a:cubicBezTo>
                  <a:cubicBezTo>
                    <a:pt x="2048" y="453"/>
                    <a:pt x="1572" y="0"/>
                    <a:pt x="1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1"/>
            <p:cNvSpPr/>
            <p:nvPr/>
          </p:nvSpPr>
          <p:spPr>
            <a:xfrm>
              <a:off x="1279493" y="2760619"/>
              <a:ext cx="57935" cy="24748"/>
            </a:xfrm>
            <a:custGeom>
              <a:rect b="b" l="l" r="r" t="t"/>
              <a:pathLst>
                <a:path extrusionOk="0" h="692" w="1620">
                  <a:moveTo>
                    <a:pt x="333" y="1"/>
                  </a:moveTo>
                  <a:cubicBezTo>
                    <a:pt x="167" y="1"/>
                    <a:pt x="0" y="168"/>
                    <a:pt x="0" y="334"/>
                  </a:cubicBezTo>
                  <a:cubicBezTo>
                    <a:pt x="0" y="525"/>
                    <a:pt x="167" y="692"/>
                    <a:pt x="333" y="692"/>
                  </a:cubicBezTo>
                  <a:lnTo>
                    <a:pt x="1262" y="692"/>
                  </a:lnTo>
                  <a:cubicBezTo>
                    <a:pt x="1453" y="692"/>
                    <a:pt x="1619" y="525"/>
                    <a:pt x="1619" y="334"/>
                  </a:cubicBezTo>
                  <a:cubicBezTo>
                    <a:pt x="1619" y="168"/>
                    <a:pt x="1453" y="1"/>
                    <a:pt x="1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1"/>
            <p:cNvSpPr/>
            <p:nvPr/>
          </p:nvSpPr>
          <p:spPr>
            <a:xfrm>
              <a:off x="1443005" y="2760619"/>
              <a:ext cx="57935" cy="24748"/>
            </a:xfrm>
            <a:custGeom>
              <a:rect b="b" l="l" r="r" t="t"/>
              <a:pathLst>
                <a:path extrusionOk="0" h="692" w="1620">
                  <a:moveTo>
                    <a:pt x="358" y="1"/>
                  </a:moveTo>
                  <a:cubicBezTo>
                    <a:pt x="167" y="1"/>
                    <a:pt x="0" y="168"/>
                    <a:pt x="0" y="334"/>
                  </a:cubicBezTo>
                  <a:cubicBezTo>
                    <a:pt x="0" y="525"/>
                    <a:pt x="167" y="692"/>
                    <a:pt x="358" y="692"/>
                  </a:cubicBezTo>
                  <a:lnTo>
                    <a:pt x="1286" y="692"/>
                  </a:lnTo>
                  <a:cubicBezTo>
                    <a:pt x="1453" y="692"/>
                    <a:pt x="1620" y="525"/>
                    <a:pt x="1620" y="334"/>
                  </a:cubicBezTo>
                  <a:cubicBezTo>
                    <a:pt x="1620" y="168"/>
                    <a:pt x="1453" y="1"/>
                    <a:pt x="12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1"/>
            <p:cNvSpPr/>
            <p:nvPr/>
          </p:nvSpPr>
          <p:spPr>
            <a:xfrm>
              <a:off x="1361249" y="2760619"/>
              <a:ext cx="57935" cy="24748"/>
            </a:xfrm>
            <a:custGeom>
              <a:rect b="b" l="l" r="r" t="t"/>
              <a:pathLst>
                <a:path extrusionOk="0" h="692" w="1620">
                  <a:moveTo>
                    <a:pt x="357" y="1"/>
                  </a:moveTo>
                  <a:cubicBezTo>
                    <a:pt x="167" y="1"/>
                    <a:pt x="0" y="168"/>
                    <a:pt x="0" y="334"/>
                  </a:cubicBezTo>
                  <a:cubicBezTo>
                    <a:pt x="0" y="525"/>
                    <a:pt x="167" y="692"/>
                    <a:pt x="357" y="692"/>
                  </a:cubicBezTo>
                  <a:lnTo>
                    <a:pt x="1262" y="692"/>
                  </a:lnTo>
                  <a:cubicBezTo>
                    <a:pt x="1453" y="692"/>
                    <a:pt x="1620" y="525"/>
                    <a:pt x="1620" y="334"/>
                  </a:cubicBezTo>
                  <a:cubicBezTo>
                    <a:pt x="1620" y="168"/>
                    <a:pt x="1453" y="1"/>
                    <a:pt x="1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1"/>
            <p:cNvSpPr/>
            <p:nvPr/>
          </p:nvSpPr>
          <p:spPr>
            <a:xfrm>
              <a:off x="1206213" y="2833863"/>
              <a:ext cx="24748" cy="57971"/>
            </a:xfrm>
            <a:custGeom>
              <a:rect b="b" l="l" r="r" t="t"/>
              <a:pathLst>
                <a:path extrusionOk="0" h="1621" w="692">
                  <a:moveTo>
                    <a:pt x="334" y="1"/>
                  </a:moveTo>
                  <a:cubicBezTo>
                    <a:pt x="168" y="1"/>
                    <a:pt x="1" y="168"/>
                    <a:pt x="1" y="334"/>
                  </a:cubicBezTo>
                  <a:lnTo>
                    <a:pt x="1" y="1263"/>
                  </a:lnTo>
                  <a:cubicBezTo>
                    <a:pt x="1" y="1454"/>
                    <a:pt x="168" y="1620"/>
                    <a:pt x="334" y="1620"/>
                  </a:cubicBezTo>
                  <a:cubicBezTo>
                    <a:pt x="525" y="1620"/>
                    <a:pt x="692" y="1454"/>
                    <a:pt x="692" y="1263"/>
                  </a:cubicBezTo>
                  <a:lnTo>
                    <a:pt x="692" y="334"/>
                  </a:lnTo>
                  <a:cubicBezTo>
                    <a:pt x="692" y="168"/>
                    <a:pt x="525"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1"/>
            <p:cNvSpPr/>
            <p:nvPr/>
          </p:nvSpPr>
          <p:spPr>
            <a:xfrm>
              <a:off x="1206213" y="2997410"/>
              <a:ext cx="24748" cy="57935"/>
            </a:xfrm>
            <a:custGeom>
              <a:rect b="b" l="l" r="r" t="t"/>
              <a:pathLst>
                <a:path extrusionOk="0" h="1620" w="692">
                  <a:moveTo>
                    <a:pt x="334" y="0"/>
                  </a:moveTo>
                  <a:cubicBezTo>
                    <a:pt x="168" y="0"/>
                    <a:pt x="1" y="167"/>
                    <a:pt x="1" y="358"/>
                  </a:cubicBezTo>
                  <a:lnTo>
                    <a:pt x="1" y="1286"/>
                  </a:lnTo>
                  <a:cubicBezTo>
                    <a:pt x="1" y="1453"/>
                    <a:pt x="168" y="1620"/>
                    <a:pt x="334" y="1620"/>
                  </a:cubicBezTo>
                  <a:cubicBezTo>
                    <a:pt x="525" y="1620"/>
                    <a:pt x="692" y="1453"/>
                    <a:pt x="692" y="1286"/>
                  </a:cubicBezTo>
                  <a:lnTo>
                    <a:pt x="692" y="358"/>
                  </a:lnTo>
                  <a:cubicBezTo>
                    <a:pt x="692" y="167"/>
                    <a:pt x="525"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1"/>
            <p:cNvSpPr/>
            <p:nvPr/>
          </p:nvSpPr>
          <p:spPr>
            <a:xfrm>
              <a:off x="1206213" y="2915654"/>
              <a:ext cx="24748" cy="57935"/>
            </a:xfrm>
            <a:custGeom>
              <a:rect b="b" l="l" r="r" t="t"/>
              <a:pathLst>
                <a:path extrusionOk="0" h="1620" w="692">
                  <a:moveTo>
                    <a:pt x="334" y="0"/>
                  </a:moveTo>
                  <a:cubicBezTo>
                    <a:pt x="168" y="0"/>
                    <a:pt x="1" y="167"/>
                    <a:pt x="1" y="357"/>
                  </a:cubicBezTo>
                  <a:lnTo>
                    <a:pt x="1" y="1262"/>
                  </a:lnTo>
                  <a:cubicBezTo>
                    <a:pt x="1" y="1453"/>
                    <a:pt x="168" y="1619"/>
                    <a:pt x="334" y="1619"/>
                  </a:cubicBezTo>
                  <a:cubicBezTo>
                    <a:pt x="525" y="1619"/>
                    <a:pt x="692" y="1453"/>
                    <a:pt x="692" y="1262"/>
                  </a:cubicBezTo>
                  <a:lnTo>
                    <a:pt x="692" y="357"/>
                  </a:lnTo>
                  <a:cubicBezTo>
                    <a:pt x="692" y="167"/>
                    <a:pt x="525"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1"/>
            <p:cNvSpPr/>
            <p:nvPr/>
          </p:nvSpPr>
          <p:spPr>
            <a:xfrm>
              <a:off x="1549473" y="2833863"/>
              <a:ext cx="24712" cy="57971"/>
            </a:xfrm>
            <a:custGeom>
              <a:rect b="b" l="l" r="r" t="t"/>
              <a:pathLst>
                <a:path extrusionOk="0" h="1621" w="691">
                  <a:moveTo>
                    <a:pt x="357" y="1"/>
                  </a:moveTo>
                  <a:cubicBezTo>
                    <a:pt x="167" y="1"/>
                    <a:pt x="0" y="168"/>
                    <a:pt x="0" y="334"/>
                  </a:cubicBezTo>
                  <a:lnTo>
                    <a:pt x="0" y="1263"/>
                  </a:lnTo>
                  <a:cubicBezTo>
                    <a:pt x="0" y="1454"/>
                    <a:pt x="167" y="1620"/>
                    <a:pt x="357" y="1620"/>
                  </a:cubicBezTo>
                  <a:cubicBezTo>
                    <a:pt x="524" y="1620"/>
                    <a:pt x="691" y="1454"/>
                    <a:pt x="691" y="1263"/>
                  </a:cubicBezTo>
                  <a:lnTo>
                    <a:pt x="691" y="334"/>
                  </a:lnTo>
                  <a:cubicBezTo>
                    <a:pt x="691" y="168"/>
                    <a:pt x="524"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1"/>
            <p:cNvSpPr/>
            <p:nvPr/>
          </p:nvSpPr>
          <p:spPr>
            <a:xfrm>
              <a:off x="1549473" y="2997410"/>
              <a:ext cx="24712" cy="57935"/>
            </a:xfrm>
            <a:custGeom>
              <a:rect b="b" l="l" r="r" t="t"/>
              <a:pathLst>
                <a:path extrusionOk="0" h="1620" w="691">
                  <a:moveTo>
                    <a:pt x="357" y="0"/>
                  </a:moveTo>
                  <a:cubicBezTo>
                    <a:pt x="167" y="0"/>
                    <a:pt x="0" y="167"/>
                    <a:pt x="0" y="358"/>
                  </a:cubicBezTo>
                  <a:lnTo>
                    <a:pt x="0" y="1286"/>
                  </a:lnTo>
                  <a:cubicBezTo>
                    <a:pt x="0" y="1453"/>
                    <a:pt x="167" y="1620"/>
                    <a:pt x="357" y="1620"/>
                  </a:cubicBezTo>
                  <a:cubicBezTo>
                    <a:pt x="524" y="1620"/>
                    <a:pt x="691" y="1453"/>
                    <a:pt x="691" y="1286"/>
                  </a:cubicBezTo>
                  <a:lnTo>
                    <a:pt x="691" y="358"/>
                  </a:lnTo>
                  <a:cubicBezTo>
                    <a:pt x="691" y="167"/>
                    <a:pt x="524"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1"/>
            <p:cNvSpPr/>
            <p:nvPr/>
          </p:nvSpPr>
          <p:spPr>
            <a:xfrm>
              <a:off x="1549473" y="2915654"/>
              <a:ext cx="24712" cy="57935"/>
            </a:xfrm>
            <a:custGeom>
              <a:rect b="b" l="l" r="r" t="t"/>
              <a:pathLst>
                <a:path extrusionOk="0" h="1620" w="691">
                  <a:moveTo>
                    <a:pt x="357" y="0"/>
                  </a:moveTo>
                  <a:cubicBezTo>
                    <a:pt x="167" y="0"/>
                    <a:pt x="0" y="167"/>
                    <a:pt x="0" y="357"/>
                  </a:cubicBezTo>
                  <a:lnTo>
                    <a:pt x="0" y="1262"/>
                  </a:lnTo>
                  <a:cubicBezTo>
                    <a:pt x="0" y="1453"/>
                    <a:pt x="167" y="1619"/>
                    <a:pt x="357" y="1619"/>
                  </a:cubicBezTo>
                  <a:cubicBezTo>
                    <a:pt x="524" y="1619"/>
                    <a:pt x="691" y="1453"/>
                    <a:pt x="691" y="1262"/>
                  </a:cubicBezTo>
                  <a:lnTo>
                    <a:pt x="691" y="357"/>
                  </a:lnTo>
                  <a:cubicBezTo>
                    <a:pt x="691" y="167"/>
                    <a:pt x="524"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1"/>
            <p:cNvSpPr/>
            <p:nvPr/>
          </p:nvSpPr>
          <p:spPr>
            <a:xfrm>
              <a:off x="1279493" y="3103879"/>
              <a:ext cx="57935" cy="24712"/>
            </a:xfrm>
            <a:custGeom>
              <a:rect b="b" l="l" r="r" t="t"/>
              <a:pathLst>
                <a:path extrusionOk="0" h="691" w="1620">
                  <a:moveTo>
                    <a:pt x="333" y="0"/>
                  </a:moveTo>
                  <a:cubicBezTo>
                    <a:pt x="167" y="0"/>
                    <a:pt x="0" y="167"/>
                    <a:pt x="0" y="357"/>
                  </a:cubicBezTo>
                  <a:cubicBezTo>
                    <a:pt x="0" y="524"/>
                    <a:pt x="167" y="691"/>
                    <a:pt x="333" y="691"/>
                  </a:cubicBezTo>
                  <a:lnTo>
                    <a:pt x="1262" y="691"/>
                  </a:lnTo>
                  <a:cubicBezTo>
                    <a:pt x="1453" y="691"/>
                    <a:pt x="1619" y="524"/>
                    <a:pt x="1619" y="357"/>
                  </a:cubicBezTo>
                  <a:cubicBezTo>
                    <a:pt x="1619" y="167"/>
                    <a:pt x="1453" y="0"/>
                    <a:pt x="1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1"/>
            <p:cNvSpPr/>
            <p:nvPr/>
          </p:nvSpPr>
          <p:spPr>
            <a:xfrm>
              <a:off x="1443005" y="3103879"/>
              <a:ext cx="57935" cy="24712"/>
            </a:xfrm>
            <a:custGeom>
              <a:rect b="b" l="l" r="r" t="t"/>
              <a:pathLst>
                <a:path extrusionOk="0" h="691" w="1620">
                  <a:moveTo>
                    <a:pt x="358" y="0"/>
                  </a:moveTo>
                  <a:cubicBezTo>
                    <a:pt x="167" y="0"/>
                    <a:pt x="0" y="167"/>
                    <a:pt x="0" y="357"/>
                  </a:cubicBezTo>
                  <a:cubicBezTo>
                    <a:pt x="0" y="524"/>
                    <a:pt x="167" y="691"/>
                    <a:pt x="358" y="691"/>
                  </a:cubicBezTo>
                  <a:lnTo>
                    <a:pt x="1286" y="691"/>
                  </a:lnTo>
                  <a:cubicBezTo>
                    <a:pt x="1453" y="691"/>
                    <a:pt x="1620" y="524"/>
                    <a:pt x="1620" y="357"/>
                  </a:cubicBezTo>
                  <a:cubicBezTo>
                    <a:pt x="1620" y="167"/>
                    <a:pt x="1453" y="0"/>
                    <a:pt x="12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1"/>
            <p:cNvSpPr/>
            <p:nvPr/>
          </p:nvSpPr>
          <p:spPr>
            <a:xfrm>
              <a:off x="1361249" y="3103879"/>
              <a:ext cx="57935" cy="24712"/>
            </a:xfrm>
            <a:custGeom>
              <a:rect b="b" l="l" r="r" t="t"/>
              <a:pathLst>
                <a:path extrusionOk="0" h="691" w="1620">
                  <a:moveTo>
                    <a:pt x="357" y="0"/>
                  </a:moveTo>
                  <a:cubicBezTo>
                    <a:pt x="167" y="0"/>
                    <a:pt x="0" y="167"/>
                    <a:pt x="0" y="357"/>
                  </a:cubicBezTo>
                  <a:cubicBezTo>
                    <a:pt x="0" y="524"/>
                    <a:pt x="167" y="691"/>
                    <a:pt x="357" y="691"/>
                  </a:cubicBezTo>
                  <a:lnTo>
                    <a:pt x="1262" y="691"/>
                  </a:lnTo>
                  <a:cubicBezTo>
                    <a:pt x="1453" y="691"/>
                    <a:pt x="1620" y="524"/>
                    <a:pt x="1620" y="357"/>
                  </a:cubicBezTo>
                  <a:cubicBezTo>
                    <a:pt x="1620" y="167"/>
                    <a:pt x="1453" y="0"/>
                    <a:pt x="1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1"/>
            <p:cNvSpPr/>
            <p:nvPr/>
          </p:nvSpPr>
          <p:spPr>
            <a:xfrm>
              <a:off x="1360390" y="2996552"/>
              <a:ext cx="59652" cy="80287"/>
            </a:xfrm>
            <a:custGeom>
              <a:rect b="b" l="l" r="r" t="t"/>
              <a:pathLst>
                <a:path extrusionOk="0" h="2245" w="1668">
                  <a:moveTo>
                    <a:pt x="0" y="0"/>
                  </a:moveTo>
                  <a:cubicBezTo>
                    <a:pt x="72" y="596"/>
                    <a:pt x="286" y="1787"/>
                    <a:pt x="691" y="2191"/>
                  </a:cubicBezTo>
                  <a:cubicBezTo>
                    <a:pt x="727" y="2227"/>
                    <a:pt x="780" y="2245"/>
                    <a:pt x="834" y="2245"/>
                  </a:cubicBezTo>
                  <a:cubicBezTo>
                    <a:pt x="888" y="2245"/>
                    <a:pt x="941" y="2227"/>
                    <a:pt x="977" y="2191"/>
                  </a:cubicBezTo>
                  <a:cubicBezTo>
                    <a:pt x="1382" y="1787"/>
                    <a:pt x="1596" y="596"/>
                    <a:pt x="16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1"/>
            <p:cNvSpPr/>
            <p:nvPr/>
          </p:nvSpPr>
          <p:spPr>
            <a:xfrm>
              <a:off x="1425981" y="2996552"/>
              <a:ext cx="86045" cy="75817"/>
            </a:xfrm>
            <a:custGeom>
              <a:rect b="b" l="l" r="r" t="t"/>
              <a:pathLst>
                <a:path extrusionOk="0" h="2120" w="2406">
                  <a:moveTo>
                    <a:pt x="524" y="0"/>
                  </a:moveTo>
                  <a:cubicBezTo>
                    <a:pt x="476" y="572"/>
                    <a:pt x="357" y="1096"/>
                    <a:pt x="214" y="1525"/>
                  </a:cubicBezTo>
                  <a:cubicBezTo>
                    <a:pt x="143" y="1763"/>
                    <a:pt x="72" y="1953"/>
                    <a:pt x="0" y="2120"/>
                  </a:cubicBezTo>
                  <a:cubicBezTo>
                    <a:pt x="1072" y="1810"/>
                    <a:pt x="1977" y="1024"/>
                    <a:pt x="24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1"/>
            <p:cNvSpPr/>
            <p:nvPr/>
          </p:nvSpPr>
          <p:spPr>
            <a:xfrm>
              <a:off x="1268406" y="2996552"/>
              <a:ext cx="86045" cy="75817"/>
            </a:xfrm>
            <a:custGeom>
              <a:rect b="b" l="l" r="r" t="t"/>
              <a:pathLst>
                <a:path extrusionOk="0" h="2120" w="2406">
                  <a:moveTo>
                    <a:pt x="0" y="0"/>
                  </a:moveTo>
                  <a:cubicBezTo>
                    <a:pt x="429" y="1024"/>
                    <a:pt x="1334" y="1810"/>
                    <a:pt x="2406" y="2120"/>
                  </a:cubicBezTo>
                  <a:cubicBezTo>
                    <a:pt x="2334" y="1953"/>
                    <a:pt x="2263" y="1763"/>
                    <a:pt x="2191" y="1525"/>
                  </a:cubicBezTo>
                  <a:cubicBezTo>
                    <a:pt x="2048" y="1096"/>
                    <a:pt x="1929" y="572"/>
                    <a:pt x="1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1"/>
            <p:cNvSpPr/>
            <p:nvPr/>
          </p:nvSpPr>
          <p:spPr>
            <a:xfrm>
              <a:off x="1268406" y="2816839"/>
              <a:ext cx="86045" cy="75852"/>
            </a:xfrm>
            <a:custGeom>
              <a:rect b="b" l="l" r="r" t="t"/>
              <a:pathLst>
                <a:path extrusionOk="0" h="2121" w="2406">
                  <a:moveTo>
                    <a:pt x="2406" y="1"/>
                  </a:moveTo>
                  <a:cubicBezTo>
                    <a:pt x="1310" y="310"/>
                    <a:pt x="429" y="1096"/>
                    <a:pt x="0" y="2120"/>
                  </a:cubicBezTo>
                  <a:lnTo>
                    <a:pt x="1882" y="2120"/>
                  </a:lnTo>
                  <a:cubicBezTo>
                    <a:pt x="1953" y="1453"/>
                    <a:pt x="2120" y="620"/>
                    <a:pt x="2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1"/>
            <p:cNvSpPr/>
            <p:nvPr/>
          </p:nvSpPr>
          <p:spPr>
            <a:xfrm>
              <a:off x="1360390" y="2812369"/>
              <a:ext cx="59652" cy="80323"/>
            </a:xfrm>
            <a:custGeom>
              <a:rect b="b" l="l" r="r" t="t"/>
              <a:pathLst>
                <a:path extrusionOk="0" h="2246" w="1668">
                  <a:moveTo>
                    <a:pt x="834" y="1"/>
                  </a:moveTo>
                  <a:cubicBezTo>
                    <a:pt x="780" y="1"/>
                    <a:pt x="727" y="18"/>
                    <a:pt x="691" y="54"/>
                  </a:cubicBezTo>
                  <a:cubicBezTo>
                    <a:pt x="286" y="459"/>
                    <a:pt x="72" y="1650"/>
                    <a:pt x="0" y="2245"/>
                  </a:cubicBezTo>
                  <a:lnTo>
                    <a:pt x="1667" y="2245"/>
                  </a:lnTo>
                  <a:cubicBezTo>
                    <a:pt x="1596" y="1650"/>
                    <a:pt x="1382" y="459"/>
                    <a:pt x="977" y="54"/>
                  </a:cubicBezTo>
                  <a:cubicBezTo>
                    <a:pt x="941" y="18"/>
                    <a:pt x="888" y="1"/>
                    <a:pt x="8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1"/>
            <p:cNvSpPr/>
            <p:nvPr/>
          </p:nvSpPr>
          <p:spPr>
            <a:xfrm>
              <a:off x="1425981" y="2816839"/>
              <a:ext cx="86045" cy="75852"/>
            </a:xfrm>
            <a:custGeom>
              <a:rect b="b" l="l" r="r" t="t"/>
              <a:pathLst>
                <a:path extrusionOk="0" h="2121" w="2406">
                  <a:moveTo>
                    <a:pt x="0" y="1"/>
                  </a:moveTo>
                  <a:cubicBezTo>
                    <a:pt x="286" y="620"/>
                    <a:pt x="453" y="1430"/>
                    <a:pt x="524" y="2120"/>
                  </a:cubicBezTo>
                  <a:lnTo>
                    <a:pt x="2405" y="2120"/>
                  </a:lnTo>
                  <a:cubicBezTo>
                    <a:pt x="1977" y="1096"/>
                    <a:pt x="1096" y="310"/>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1"/>
            <p:cNvSpPr/>
            <p:nvPr/>
          </p:nvSpPr>
          <p:spPr>
            <a:xfrm>
              <a:off x="1256497" y="2916477"/>
              <a:ext cx="76675" cy="56254"/>
            </a:xfrm>
            <a:custGeom>
              <a:rect b="b" l="l" r="r" t="t"/>
              <a:pathLst>
                <a:path extrusionOk="0" h="1573" w="2144">
                  <a:moveTo>
                    <a:pt x="119" y="1"/>
                  </a:moveTo>
                  <a:cubicBezTo>
                    <a:pt x="0" y="501"/>
                    <a:pt x="0" y="1049"/>
                    <a:pt x="119" y="1573"/>
                  </a:cubicBezTo>
                  <a:lnTo>
                    <a:pt x="2143" y="1573"/>
                  </a:lnTo>
                  <a:cubicBezTo>
                    <a:pt x="2120" y="1049"/>
                    <a:pt x="2120" y="501"/>
                    <a:pt x="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1"/>
            <p:cNvSpPr/>
            <p:nvPr/>
          </p:nvSpPr>
          <p:spPr>
            <a:xfrm>
              <a:off x="1447260" y="2916477"/>
              <a:ext cx="76675" cy="56254"/>
            </a:xfrm>
            <a:custGeom>
              <a:rect b="b" l="l" r="r" t="t"/>
              <a:pathLst>
                <a:path extrusionOk="0" h="1573" w="2144">
                  <a:moveTo>
                    <a:pt x="0" y="1"/>
                  </a:moveTo>
                  <a:cubicBezTo>
                    <a:pt x="24" y="501"/>
                    <a:pt x="24" y="1049"/>
                    <a:pt x="0" y="1573"/>
                  </a:cubicBezTo>
                  <a:lnTo>
                    <a:pt x="2025" y="1573"/>
                  </a:lnTo>
                  <a:cubicBezTo>
                    <a:pt x="2144" y="1049"/>
                    <a:pt x="2144" y="501"/>
                    <a:pt x="20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1"/>
            <p:cNvSpPr/>
            <p:nvPr/>
          </p:nvSpPr>
          <p:spPr>
            <a:xfrm>
              <a:off x="1356993" y="2916477"/>
              <a:ext cx="66447" cy="56254"/>
            </a:xfrm>
            <a:custGeom>
              <a:rect b="b" l="l" r="r" t="t"/>
              <a:pathLst>
                <a:path extrusionOk="0" h="1573" w="1858">
                  <a:moveTo>
                    <a:pt x="24" y="1"/>
                  </a:moveTo>
                  <a:cubicBezTo>
                    <a:pt x="0" y="525"/>
                    <a:pt x="0" y="1073"/>
                    <a:pt x="24" y="1573"/>
                  </a:cubicBezTo>
                  <a:lnTo>
                    <a:pt x="1834" y="1573"/>
                  </a:lnTo>
                  <a:cubicBezTo>
                    <a:pt x="1858" y="1073"/>
                    <a:pt x="1858" y="525"/>
                    <a:pt x="18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0" name="Google Shape;4830;p71"/>
          <p:cNvGrpSpPr/>
          <p:nvPr/>
        </p:nvGrpSpPr>
        <p:grpSpPr>
          <a:xfrm>
            <a:off x="4003189" y="2094627"/>
            <a:ext cx="416526" cy="380523"/>
            <a:chOff x="4003189" y="2094627"/>
            <a:chExt cx="416526" cy="380523"/>
          </a:xfrm>
        </p:grpSpPr>
        <p:sp>
          <p:nvSpPr>
            <p:cNvPr id="4831" name="Google Shape;4831;p71"/>
            <p:cNvSpPr/>
            <p:nvPr/>
          </p:nvSpPr>
          <p:spPr>
            <a:xfrm>
              <a:off x="4061126" y="2382489"/>
              <a:ext cx="96273" cy="92661"/>
            </a:xfrm>
            <a:custGeom>
              <a:rect b="b" l="l" r="r" t="t"/>
              <a:pathLst>
                <a:path extrusionOk="0" h="2591" w="2692">
                  <a:moveTo>
                    <a:pt x="1238" y="0"/>
                  </a:moveTo>
                  <a:lnTo>
                    <a:pt x="405" y="834"/>
                  </a:lnTo>
                  <a:cubicBezTo>
                    <a:pt x="0" y="1239"/>
                    <a:pt x="0" y="1882"/>
                    <a:pt x="405" y="2287"/>
                  </a:cubicBezTo>
                  <a:cubicBezTo>
                    <a:pt x="607" y="2489"/>
                    <a:pt x="869" y="2590"/>
                    <a:pt x="1131" y="2590"/>
                  </a:cubicBezTo>
                  <a:cubicBezTo>
                    <a:pt x="1393" y="2590"/>
                    <a:pt x="1655" y="2489"/>
                    <a:pt x="1858" y="2287"/>
                  </a:cubicBezTo>
                  <a:lnTo>
                    <a:pt x="2691" y="1453"/>
                  </a:lnTo>
                  <a:cubicBezTo>
                    <a:pt x="2072" y="1120"/>
                    <a:pt x="1572" y="619"/>
                    <a:pt x="12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1"/>
            <p:cNvSpPr/>
            <p:nvPr/>
          </p:nvSpPr>
          <p:spPr>
            <a:xfrm>
              <a:off x="4115630" y="2224914"/>
              <a:ext cx="200163" cy="199340"/>
            </a:xfrm>
            <a:custGeom>
              <a:rect b="b" l="l" r="r" t="t"/>
              <a:pathLst>
                <a:path extrusionOk="0" h="5574" w="5597">
                  <a:moveTo>
                    <a:pt x="2787" y="1"/>
                  </a:moveTo>
                  <a:cubicBezTo>
                    <a:pt x="1262" y="1"/>
                    <a:pt x="0" y="1239"/>
                    <a:pt x="0" y="2787"/>
                  </a:cubicBezTo>
                  <a:cubicBezTo>
                    <a:pt x="0" y="4335"/>
                    <a:pt x="1262" y="5573"/>
                    <a:pt x="2787" y="5573"/>
                  </a:cubicBezTo>
                  <a:cubicBezTo>
                    <a:pt x="4335" y="5573"/>
                    <a:pt x="5597" y="4335"/>
                    <a:pt x="5597" y="2787"/>
                  </a:cubicBezTo>
                  <a:cubicBezTo>
                    <a:pt x="5597" y="1239"/>
                    <a:pt x="4335" y="1"/>
                    <a:pt x="2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1"/>
            <p:cNvSpPr/>
            <p:nvPr/>
          </p:nvSpPr>
          <p:spPr>
            <a:xfrm>
              <a:off x="4003189" y="2094627"/>
              <a:ext cx="416526" cy="241039"/>
            </a:xfrm>
            <a:custGeom>
              <a:rect b="b" l="l" r="r" t="t"/>
              <a:pathLst>
                <a:path extrusionOk="0" h="6740" w="11647">
                  <a:moveTo>
                    <a:pt x="5811" y="0"/>
                  </a:moveTo>
                  <a:cubicBezTo>
                    <a:pt x="5502" y="0"/>
                    <a:pt x="5216" y="48"/>
                    <a:pt x="4954" y="143"/>
                  </a:cubicBezTo>
                  <a:cubicBezTo>
                    <a:pt x="4335" y="381"/>
                    <a:pt x="3859" y="857"/>
                    <a:pt x="3597" y="1453"/>
                  </a:cubicBezTo>
                  <a:cubicBezTo>
                    <a:pt x="3406" y="1334"/>
                    <a:pt x="3168" y="1286"/>
                    <a:pt x="2906" y="1286"/>
                  </a:cubicBezTo>
                  <a:cubicBezTo>
                    <a:pt x="2501" y="1286"/>
                    <a:pt x="2144" y="1429"/>
                    <a:pt x="1858" y="1667"/>
                  </a:cubicBezTo>
                  <a:cubicBezTo>
                    <a:pt x="1692" y="1810"/>
                    <a:pt x="1573" y="1977"/>
                    <a:pt x="1453" y="2167"/>
                  </a:cubicBezTo>
                  <a:cubicBezTo>
                    <a:pt x="1334" y="2405"/>
                    <a:pt x="1263" y="2715"/>
                    <a:pt x="1287" y="3001"/>
                  </a:cubicBezTo>
                  <a:cubicBezTo>
                    <a:pt x="596" y="3263"/>
                    <a:pt x="96" y="3858"/>
                    <a:pt x="1" y="4620"/>
                  </a:cubicBezTo>
                  <a:cubicBezTo>
                    <a:pt x="1" y="4691"/>
                    <a:pt x="1" y="4763"/>
                    <a:pt x="1" y="4834"/>
                  </a:cubicBezTo>
                  <a:cubicBezTo>
                    <a:pt x="1" y="5882"/>
                    <a:pt x="858" y="6740"/>
                    <a:pt x="1930" y="6740"/>
                  </a:cubicBezTo>
                  <a:lnTo>
                    <a:pt x="2477" y="6740"/>
                  </a:lnTo>
                  <a:cubicBezTo>
                    <a:pt x="2477" y="6644"/>
                    <a:pt x="2454" y="6525"/>
                    <a:pt x="2454" y="6430"/>
                  </a:cubicBezTo>
                  <a:cubicBezTo>
                    <a:pt x="2454" y="4501"/>
                    <a:pt x="4025" y="2953"/>
                    <a:pt x="5931" y="2953"/>
                  </a:cubicBezTo>
                  <a:cubicBezTo>
                    <a:pt x="7860" y="2953"/>
                    <a:pt x="9407" y="4501"/>
                    <a:pt x="9407" y="6430"/>
                  </a:cubicBezTo>
                  <a:cubicBezTo>
                    <a:pt x="9407" y="6525"/>
                    <a:pt x="9407" y="6644"/>
                    <a:pt x="9407" y="6740"/>
                  </a:cubicBezTo>
                  <a:lnTo>
                    <a:pt x="9717" y="6740"/>
                  </a:lnTo>
                  <a:cubicBezTo>
                    <a:pt x="10789" y="6740"/>
                    <a:pt x="11646" y="5882"/>
                    <a:pt x="11646" y="4834"/>
                  </a:cubicBezTo>
                  <a:cubicBezTo>
                    <a:pt x="11646" y="4763"/>
                    <a:pt x="11646" y="4691"/>
                    <a:pt x="11622" y="4620"/>
                  </a:cubicBezTo>
                  <a:cubicBezTo>
                    <a:pt x="11551" y="3858"/>
                    <a:pt x="11051" y="3263"/>
                    <a:pt x="10360" y="3001"/>
                  </a:cubicBezTo>
                  <a:cubicBezTo>
                    <a:pt x="10384" y="2715"/>
                    <a:pt x="10312" y="2405"/>
                    <a:pt x="10193" y="2167"/>
                  </a:cubicBezTo>
                  <a:cubicBezTo>
                    <a:pt x="9908" y="1643"/>
                    <a:pt x="9360" y="1286"/>
                    <a:pt x="8741" y="1286"/>
                  </a:cubicBezTo>
                  <a:cubicBezTo>
                    <a:pt x="8598" y="1286"/>
                    <a:pt x="8479" y="1310"/>
                    <a:pt x="8360" y="1334"/>
                  </a:cubicBezTo>
                  <a:cubicBezTo>
                    <a:pt x="8241" y="1357"/>
                    <a:pt x="8145" y="1405"/>
                    <a:pt x="8050" y="1453"/>
                  </a:cubicBezTo>
                  <a:cubicBezTo>
                    <a:pt x="7955" y="1262"/>
                    <a:pt x="7860" y="1096"/>
                    <a:pt x="7740" y="929"/>
                  </a:cubicBezTo>
                  <a:cubicBezTo>
                    <a:pt x="7288" y="357"/>
                    <a:pt x="6597" y="0"/>
                    <a:pt x="58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71"/>
          <p:cNvGrpSpPr/>
          <p:nvPr/>
        </p:nvGrpSpPr>
        <p:grpSpPr>
          <a:xfrm>
            <a:off x="3338019" y="2075887"/>
            <a:ext cx="416496" cy="417348"/>
            <a:chOff x="3338019" y="2075887"/>
            <a:chExt cx="416496" cy="417348"/>
          </a:xfrm>
        </p:grpSpPr>
        <p:sp>
          <p:nvSpPr>
            <p:cNvPr id="4835" name="Google Shape;4835;p71"/>
            <p:cNvSpPr/>
            <p:nvPr/>
          </p:nvSpPr>
          <p:spPr>
            <a:xfrm>
              <a:off x="3338019" y="2075887"/>
              <a:ext cx="90300" cy="90300"/>
            </a:xfrm>
            <a:custGeom>
              <a:rect b="b" l="l" r="r" t="t"/>
              <a:pathLst>
                <a:path extrusionOk="0" h="2525" w="2525">
                  <a:moveTo>
                    <a:pt x="2525" y="0"/>
                  </a:moveTo>
                  <a:cubicBezTo>
                    <a:pt x="2430" y="0"/>
                    <a:pt x="2334" y="48"/>
                    <a:pt x="2287" y="119"/>
                  </a:cubicBezTo>
                  <a:lnTo>
                    <a:pt x="96" y="2286"/>
                  </a:lnTo>
                  <a:cubicBezTo>
                    <a:pt x="24" y="2358"/>
                    <a:pt x="1" y="2453"/>
                    <a:pt x="1" y="2524"/>
                  </a:cubicBezTo>
                  <a:lnTo>
                    <a:pt x="2525" y="2524"/>
                  </a:lnTo>
                  <a:lnTo>
                    <a:pt x="2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1"/>
            <p:cNvSpPr/>
            <p:nvPr/>
          </p:nvSpPr>
          <p:spPr>
            <a:xfrm>
              <a:off x="3338019" y="2076709"/>
              <a:ext cx="305805" cy="416526"/>
            </a:xfrm>
            <a:custGeom>
              <a:rect b="b" l="l" r="r" t="t"/>
              <a:pathLst>
                <a:path extrusionOk="0" h="11647" w="8551">
                  <a:moveTo>
                    <a:pt x="3097" y="3883"/>
                  </a:moveTo>
                  <a:cubicBezTo>
                    <a:pt x="3287" y="3883"/>
                    <a:pt x="3454" y="4026"/>
                    <a:pt x="3454" y="4216"/>
                  </a:cubicBezTo>
                  <a:cubicBezTo>
                    <a:pt x="3454" y="4407"/>
                    <a:pt x="3287" y="4550"/>
                    <a:pt x="3097" y="4550"/>
                  </a:cubicBezTo>
                  <a:lnTo>
                    <a:pt x="1025" y="4550"/>
                  </a:lnTo>
                  <a:cubicBezTo>
                    <a:pt x="834" y="4550"/>
                    <a:pt x="691" y="4407"/>
                    <a:pt x="691" y="4216"/>
                  </a:cubicBezTo>
                  <a:cubicBezTo>
                    <a:pt x="691" y="4026"/>
                    <a:pt x="834" y="3883"/>
                    <a:pt x="1025" y="3883"/>
                  </a:cubicBezTo>
                  <a:close/>
                  <a:moveTo>
                    <a:pt x="3097" y="5240"/>
                  </a:moveTo>
                  <a:cubicBezTo>
                    <a:pt x="3287" y="5240"/>
                    <a:pt x="3454" y="5383"/>
                    <a:pt x="3454" y="5574"/>
                  </a:cubicBezTo>
                  <a:cubicBezTo>
                    <a:pt x="3454" y="5764"/>
                    <a:pt x="3287" y="5931"/>
                    <a:pt x="3097" y="5931"/>
                  </a:cubicBezTo>
                  <a:lnTo>
                    <a:pt x="1025" y="5931"/>
                  </a:lnTo>
                  <a:cubicBezTo>
                    <a:pt x="834" y="5931"/>
                    <a:pt x="691" y="5764"/>
                    <a:pt x="691" y="5574"/>
                  </a:cubicBezTo>
                  <a:cubicBezTo>
                    <a:pt x="691" y="5383"/>
                    <a:pt x="834" y="5240"/>
                    <a:pt x="1025" y="5240"/>
                  </a:cubicBezTo>
                  <a:close/>
                  <a:moveTo>
                    <a:pt x="3097" y="6598"/>
                  </a:moveTo>
                  <a:cubicBezTo>
                    <a:pt x="3287" y="6598"/>
                    <a:pt x="3454" y="6764"/>
                    <a:pt x="3454" y="6955"/>
                  </a:cubicBezTo>
                  <a:cubicBezTo>
                    <a:pt x="3454" y="7145"/>
                    <a:pt x="3287" y="7288"/>
                    <a:pt x="3097" y="7288"/>
                  </a:cubicBezTo>
                  <a:lnTo>
                    <a:pt x="1025" y="7288"/>
                  </a:lnTo>
                  <a:cubicBezTo>
                    <a:pt x="834" y="7288"/>
                    <a:pt x="691" y="7145"/>
                    <a:pt x="691" y="6955"/>
                  </a:cubicBezTo>
                  <a:cubicBezTo>
                    <a:pt x="691" y="6764"/>
                    <a:pt x="834" y="6598"/>
                    <a:pt x="1025" y="6598"/>
                  </a:cubicBezTo>
                  <a:close/>
                  <a:moveTo>
                    <a:pt x="3097" y="7979"/>
                  </a:moveTo>
                  <a:cubicBezTo>
                    <a:pt x="3287" y="7979"/>
                    <a:pt x="3454" y="8122"/>
                    <a:pt x="3454" y="8312"/>
                  </a:cubicBezTo>
                  <a:cubicBezTo>
                    <a:pt x="3454" y="8503"/>
                    <a:pt x="3287" y="8646"/>
                    <a:pt x="3097" y="8646"/>
                  </a:cubicBezTo>
                  <a:lnTo>
                    <a:pt x="1025" y="8646"/>
                  </a:lnTo>
                  <a:cubicBezTo>
                    <a:pt x="834" y="8646"/>
                    <a:pt x="691" y="8503"/>
                    <a:pt x="691" y="8312"/>
                  </a:cubicBezTo>
                  <a:cubicBezTo>
                    <a:pt x="691" y="8122"/>
                    <a:pt x="834" y="7979"/>
                    <a:pt x="1025" y="7979"/>
                  </a:cubicBezTo>
                  <a:close/>
                  <a:moveTo>
                    <a:pt x="3097" y="9336"/>
                  </a:moveTo>
                  <a:cubicBezTo>
                    <a:pt x="3287" y="9336"/>
                    <a:pt x="3454" y="9479"/>
                    <a:pt x="3454" y="9670"/>
                  </a:cubicBezTo>
                  <a:cubicBezTo>
                    <a:pt x="3454" y="9860"/>
                    <a:pt x="3287" y="10027"/>
                    <a:pt x="3097" y="10027"/>
                  </a:cubicBezTo>
                  <a:lnTo>
                    <a:pt x="1025" y="10027"/>
                  </a:lnTo>
                  <a:cubicBezTo>
                    <a:pt x="834" y="10027"/>
                    <a:pt x="691" y="9860"/>
                    <a:pt x="691" y="9670"/>
                  </a:cubicBezTo>
                  <a:cubicBezTo>
                    <a:pt x="691" y="9479"/>
                    <a:pt x="834" y="9336"/>
                    <a:pt x="1025" y="9336"/>
                  </a:cubicBezTo>
                  <a:close/>
                  <a:moveTo>
                    <a:pt x="3192" y="1"/>
                  </a:moveTo>
                  <a:lnTo>
                    <a:pt x="3192" y="2859"/>
                  </a:lnTo>
                  <a:cubicBezTo>
                    <a:pt x="3192" y="3049"/>
                    <a:pt x="3049" y="3192"/>
                    <a:pt x="2858" y="3192"/>
                  </a:cubicBezTo>
                  <a:lnTo>
                    <a:pt x="1" y="3192"/>
                  </a:lnTo>
                  <a:lnTo>
                    <a:pt x="1" y="11289"/>
                  </a:lnTo>
                  <a:cubicBezTo>
                    <a:pt x="1" y="11479"/>
                    <a:pt x="144" y="11646"/>
                    <a:pt x="334" y="11646"/>
                  </a:cubicBezTo>
                  <a:lnTo>
                    <a:pt x="8217" y="11646"/>
                  </a:lnTo>
                  <a:cubicBezTo>
                    <a:pt x="8407" y="11646"/>
                    <a:pt x="8550" y="11479"/>
                    <a:pt x="8550" y="11289"/>
                  </a:cubicBezTo>
                  <a:lnTo>
                    <a:pt x="8550" y="9908"/>
                  </a:lnTo>
                  <a:lnTo>
                    <a:pt x="7645" y="9908"/>
                  </a:lnTo>
                  <a:cubicBezTo>
                    <a:pt x="7264" y="9908"/>
                    <a:pt x="6907" y="9693"/>
                    <a:pt x="6740" y="9384"/>
                  </a:cubicBezTo>
                  <a:cubicBezTo>
                    <a:pt x="6645" y="9408"/>
                    <a:pt x="6550" y="9431"/>
                    <a:pt x="6454" y="9431"/>
                  </a:cubicBezTo>
                  <a:cubicBezTo>
                    <a:pt x="6169" y="9431"/>
                    <a:pt x="5930" y="9312"/>
                    <a:pt x="5740" y="9122"/>
                  </a:cubicBezTo>
                  <a:lnTo>
                    <a:pt x="4906" y="8312"/>
                  </a:lnTo>
                  <a:cubicBezTo>
                    <a:pt x="4644" y="8050"/>
                    <a:pt x="4549" y="7645"/>
                    <a:pt x="4644" y="7288"/>
                  </a:cubicBezTo>
                  <a:cubicBezTo>
                    <a:pt x="4335" y="7121"/>
                    <a:pt x="4121" y="6788"/>
                    <a:pt x="4121" y="6383"/>
                  </a:cubicBezTo>
                  <a:lnTo>
                    <a:pt x="4121" y="5240"/>
                  </a:lnTo>
                  <a:cubicBezTo>
                    <a:pt x="4121" y="4859"/>
                    <a:pt x="4335" y="4502"/>
                    <a:pt x="4644" y="4335"/>
                  </a:cubicBezTo>
                  <a:cubicBezTo>
                    <a:pt x="4549" y="3978"/>
                    <a:pt x="4621" y="3597"/>
                    <a:pt x="4906" y="3335"/>
                  </a:cubicBezTo>
                  <a:lnTo>
                    <a:pt x="5716" y="2501"/>
                  </a:lnTo>
                  <a:cubicBezTo>
                    <a:pt x="5907" y="2311"/>
                    <a:pt x="6169" y="2216"/>
                    <a:pt x="6431" y="2216"/>
                  </a:cubicBezTo>
                  <a:cubicBezTo>
                    <a:pt x="6550" y="2216"/>
                    <a:pt x="6645" y="2216"/>
                    <a:pt x="6740" y="2240"/>
                  </a:cubicBezTo>
                  <a:cubicBezTo>
                    <a:pt x="6907" y="1930"/>
                    <a:pt x="7240" y="1716"/>
                    <a:pt x="7645" y="1716"/>
                  </a:cubicBezTo>
                  <a:lnTo>
                    <a:pt x="8550" y="1716"/>
                  </a:lnTo>
                  <a:lnTo>
                    <a:pt x="8550" y="334"/>
                  </a:lnTo>
                  <a:cubicBezTo>
                    <a:pt x="8550" y="144"/>
                    <a:pt x="8407" y="1"/>
                    <a:pt x="8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1"/>
            <p:cNvSpPr/>
            <p:nvPr/>
          </p:nvSpPr>
          <p:spPr>
            <a:xfrm>
              <a:off x="3509220" y="2161899"/>
              <a:ext cx="245295" cy="245295"/>
            </a:xfrm>
            <a:custGeom>
              <a:rect b="b" l="l" r="r" t="t"/>
              <a:pathLst>
                <a:path extrusionOk="0" h="6859" w="6859">
                  <a:moveTo>
                    <a:pt x="3430" y="2144"/>
                  </a:moveTo>
                  <a:cubicBezTo>
                    <a:pt x="4144" y="2144"/>
                    <a:pt x="4716" y="2715"/>
                    <a:pt x="4716" y="3430"/>
                  </a:cubicBezTo>
                  <a:cubicBezTo>
                    <a:pt x="4716" y="4144"/>
                    <a:pt x="4144" y="4716"/>
                    <a:pt x="3430" y="4716"/>
                  </a:cubicBezTo>
                  <a:cubicBezTo>
                    <a:pt x="2715" y="4716"/>
                    <a:pt x="2144" y="4144"/>
                    <a:pt x="2144" y="3430"/>
                  </a:cubicBezTo>
                  <a:cubicBezTo>
                    <a:pt x="2144" y="2715"/>
                    <a:pt x="2715" y="2144"/>
                    <a:pt x="3430" y="2144"/>
                  </a:cubicBezTo>
                  <a:close/>
                  <a:moveTo>
                    <a:pt x="2858" y="0"/>
                  </a:moveTo>
                  <a:cubicBezTo>
                    <a:pt x="2668" y="0"/>
                    <a:pt x="2525" y="143"/>
                    <a:pt x="2525" y="310"/>
                  </a:cubicBezTo>
                  <a:lnTo>
                    <a:pt x="2429" y="1024"/>
                  </a:lnTo>
                  <a:lnTo>
                    <a:pt x="1858" y="572"/>
                  </a:lnTo>
                  <a:cubicBezTo>
                    <a:pt x="1802" y="527"/>
                    <a:pt x="1724" y="503"/>
                    <a:pt x="1646" y="503"/>
                  </a:cubicBezTo>
                  <a:cubicBezTo>
                    <a:pt x="1558" y="503"/>
                    <a:pt x="1468" y="533"/>
                    <a:pt x="1405" y="596"/>
                  </a:cubicBezTo>
                  <a:lnTo>
                    <a:pt x="596" y="1429"/>
                  </a:lnTo>
                  <a:cubicBezTo>
                    <a:pt x="477" y="1548"/>
                    <a:pt x="453" y="1739"/>
                    <a:pt x="572" y="1882"/>
                  </a:cubicBezTo>
                  <a:lnTo>
                    <a:pt x="1024" y="2429"/>
                  </a:lnTo>
                  <a:lnTo>
                    <a:pt x="310" y="2525"/>
                  </a:lnTo>
                  <a:cubicBezTo>
                    <a:pt x="143" y="2525"/>
                    <a:pt x="0" y="2691"/>
                    <a:pt x="0" y="2858"/>
                  </a:cubicBezTo>
                  <a:lnTo>
                    <a:pt x="0" y="4001"/>
                  </a:lnTo>
                  <a:cubicBezTo>
                    <a:pt x="0" y="4192"/>
                    <a:pt x="143" y="4335"/>
                    <a:pt x="310" y="4335"/>
                  </a:cubicBezTo>
                  <a:lnTo>
                    <a:pt x="1024" y="4430"/>
                  </a:lnTo>
                  <a:lnTo>
                    <a:pt x="572" y="5001"/>
                  </a:lnTo>
                  <a:cubicBezTo>
                    <a:pt x="477" y="5120"/>
                    <a:pt x="477" y="5335"/>
                    <a:pt x="596" y="5454"/>
                  </a:cubicBezTo>
                  <a:lnTo>
                    <a:pt x="1429" y="6264"/>
                  </a:lnTo>
                  <a:cubicBezTo>
                    <a:pt x="1495" y="6329"/>
                    <a:pt x="1582" y="6366"/>
                    <a:pt x="1670" y="6366"/>
                  </a:cubicBezTo>
                  <a:cubicBezTo>
                    <a:pt x="1743" y="6366"/>
                    <a:pt x="1817" y="6341"/>
                    <a:pt x="1882" y="6287"/>
                  </a:cubicBezTo>
                  <a:lnTo>
                    <a:pt x="2429" y="5835"/>
                  </a:lnTo>
                  <a:lnTo>
                    <a:pt x="2525" y="6549"/>
                  </a:lnTo>
                  <a:cubicBezTo>
                    <a:pt x="2525" y="6716"/>
                    <a:pt x="2691" y="6859"/>
                    <a:pt x="2858" y="6859"/>
                  </a:cubicBezTo>
                  <a:lnTo>
                    <a:pt x="4001" y="6859"/>
                  </a:lnTo>
                  <a:cubicBezTo>
                    <a:pt x="4192" y="6859"/>
                    <a:pt x="4335" y="6716"/>
                    <a:pt x="4335" y="6549"/>
                  </a:cubicBezTo>
                  <a:lnTo>
                    <a:pt x="4430" y="5835"/>
                  </a:lnTo>
                  <a:lnTo>
                    <a:pt x="5001" y="6287"/>
                  </a:lnTo>
                  <a:cubicBezTo>
                    <a:pt x="5058" y="6332"/>
                    <a:pt x="5135" y="6356"/>
                    <a:pt x="5214" y="6356"/>
                  </a:cubicBezTo>
                  <a:cubicBezTo>
                    <a:pt x="5302" y="6356"/>
                    <a:pt x="5391" y="6326"/>
                    <a:pt x="5454" y="6264"/>
                  </a:cubicBezTo>
                  <a:lnTo>
                    <a:pt x="6264" y="5430"/>
                  </a:lnTo>
                  <a:cubicBezTo>
                    <a:pt x="6383" y="5311"/>
                    <a:pt x="6406" y="5120"/>
                    <a:pt x="6287" y="4978"/>
                  </a:cubicBezTo>
                  <a:lnTo>
                    <a:pt x="5835" y="4430"/>
                  </a:lnTo>
                  <a:lnTo>
                    <a:pt x="6549" y="4335"/>
                  </a:lnTo>
                  <a:cubicBezTo>
                    <a:pt x="6716" y="4335"/>
                    <a:pt x="6859" y="4192"/>
                    <a:pt x="6859" y="4001"/>
                  </a:cubicBezTo>
                  <a:lnTo>
                    <a:pt x="6859" y="2858"/>
                  </a:lnTo>
                  <a:cubicBezTo>
                    <a:pt x="6859" y="2691"/>
                    <a:pt x="6716" y="2525"/>
                    <a:pt x="6549" y="2525"/>
                  </a:cubicBezTo>
                  <a:lnTo>
                    <a:pt x="5835" y="2429"/>
                  </a:lnTo>
                  <a:lnTo>
                    <a:pt x="6287" y="1858"/>
                  </a:lnTo>
                  <a:cubicBezTo>
                    <a:pt x="6383" y="1739"/>
                    <a:pt x="6383" y="1525"/>
                    <a:pt x="6264" y="1405"/>
                  </a:cubicBezTo>
                  <a:lnTo>
                    <a:pt x="5430" y="596"/>
                  </a:lnTo>
                  <a:cubicBezTo>
                    <a:pt x="5365" y="530"/>
                    <a:pt x="5278" y="494"/>
                    <a:pt x="5189" y="494"/>
                  </a:cubicBezTo>
                  <a:cubicBezTo>
                    <a:pt x="5116" y="494"/>
                    <a:pt x="5042" y="518"/>
                    <a:pt x="4978" y="572"/>
                  </a:cubicBezTo>
                  <a:lnTo>
                    <a:pt x="4430" y="1024"/>
                  </a:lnTo>
                  <a:lnTo>
                    <a:pt x="4335" y="310"/>
                  </a:lnTo>
                  <a:cubicBezTo>
                    <a:pt x="4335" y="143"/>
                    <a:pt x="4192" y="0"/>
                    <a:pt x="40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71"/>
          <p:cNvGrpSpPr/>
          <p:nvPr/>
        </p:nvGrpSpPr>
        <p:grpSpPr>
          <a:xfrm>
            <a:off x="2630254" y="2076709"/>
            <a:ext cx="384161" cy="416537"/>
            <a:chOff x="2630254" y="2076709"/>
            <a:chExt cx="384161" cy="416537"/>
          </a:xfrm>
        </p:grpSpPr>
        <p:sp>
          <p:nvSpPr>
            <p:cNvPr id="4839" name="Google Shape;4839;p71"/>
            <p:cNvSpPr/>
            <p:nvPr/>
          </p:nvSpPr>
          <p:spPr>
            <a:xfrm>
              <a:off x="2630254" y="2076709"/>
              <a:ext cx="384161" cy="293860"/>
            </a:xfrm>
            <a:custGeom>
              <a:rect b="b" l="l" r="r" t="t"/>
              <a:pathLst>
                <a:path extrusionOk="0" h="8217" w="10742">
                  <a:moveTo>
                    <a:pt x="5359" y="3787"/>
                  </a:moveTo>
                  <a:cubicBezTo>
                    <a:pt x="6193" y="3787"/>
                    <a:pt x="6955" y="4097"/>
                    <a:pt x="7526" y="4692"/>
                  </a:cubicBezTo>
                  <a:cubicBezTo>
                    <a:pt x="7669" y="4811"/>
                    <a:pt x="7669" y="5026"/>
                    <a:pt x="7526" y="5169"/>
                  </a:cubicBezTo>
                  <a:cubicBezTo>
                    <a:pt x="7467" y="5240"/>
                    <a:pt x="7383" y="5276"/>
                    <a:pt x="7297" y="5276"/>
                  </a:cubicBezTo>
                  <a:cubicBezTo>
                    <a:pt x="7211" y="5276"/>
                    <a:pt x="7121" y="5240"/>
                    <a:pt x="7050" y="5169"/>
                  </a:cubicBezTo>
                  <a:cubicBezTo>
                    <a:pt x="6597" y="4716"/>
                    <a:pt x="6002" y="4478"/>
                    <a:pt x="5359" y="4478"/>
                  </a:cubicBezTo>
                  <a:cubicBezTo>
                    <a:pt x="4716" y="4478"/>
                    <a:pt x="4121" y="4716"/>
                    <a:pt x="3668" y="5169"/>
                  </a:cubicBezTo>
                  <a:cubicBezTo>
                    <a:pt x="3609" y="5240"/>
                    <a:pt x="3525" y="5276"/>
                    <a:pt x="3439" y="5276"/>
                  </a:cubicBezTo>
                  <a:cubicBezTo>
                    <a:pt x="3353" y="5276"/>
                    <a:pt x="3263" y="5240"/>
                    <a:pt x="3192" y="5169"/>
                  </a:cubicBezTo>
                  <a:cubicBezTo>
                    <a:pt x="3049" y="5026"/>
                    <a:pt x="3049" y="4811"/>
                    <a:pt x="3192" y="4692"/>
                  </a:cubicBezTo>
                  <a:cubicBezTo>
                    <a:pt x="3763" y="4097"/>
                    <a:pt x="4549" y="3787"/>
                    <a:pt x="5359" y="3787"/>
                  </a:cubicBezTo>
                  <a:close/>
                  <a:moveTo>
                    <a:pt x="5359" y="5145"/>
                  </a:moveTo>
                  <a:cubicBezTo>
                    <a:pt x="5812" y="5145"/>
                    <a:pt x="6240" y="5335"/>
                    <a:pt x="6574" y="5645"/>
                  </a:cubicBezTo>
                  <a:cubicBezTo>
                    <a:pt x="6716" y="5788"/>
                    <a:pt x="6716" y="6002"/>
                    <a:pt x="6574" y="6145"/>
                  </a:cubicBezTo>
                  <a:cubicBezTo>
                    <a:pt x="6502" y="6205"/>
                    <a:pt x="6413" y="6234"/>
                    <a:pt x="6327" y="6234"/>
                  </a:cubicBezTo>
                  <a:cubicBezTo>
                    <a:pt x="6240" y="6234"/>
                    <a:pt x="6157" y="6205"/>
                    <a:pt x="6097" y="6145"/>
                  </a:cubicBezTo>
                  <a:cubicBezTo>
                    <a:pt x="5907" y="5931"/>
                    <a:pt x="5645" y="5835"/>
                    <a:pt x="5359" y="5835"/>
                  </a:cubicBezTo>
                  <a:cubicBezTo>
                    <a:pt x="5097" y="5835"/>
                    <a:pt x="4835" y="5931"/>
                    <a:pt x="4645" y="6145"/>
                  </a:cubicBezTo>
                  <a:cubicBezTo>
                    <a:pt x="4573" y="6205"/>
                    <a:pt x="4484" y="6234"/>
                    <a:pt x="4398" y="6234"/>
                  </a:cubicBezTo>
                  <a:cubicBezTo>
                    <a:pt x="4311" y="6234"/>
                    <a:pt x="4228" y="6205"/>
                    <a:pt x="4168" y="6145"/>
                  </a:cubicBezTo>
                  <a:cubicBezTo>
                    <a:pt x="4025" y="6002"/>
                    <a:pt x="4025" y="5788"/>
                    <a:pt x="4168" y="5645"/>
                  </a:cubicBezTo>
                  <a:cubicBezTo>
                    <a:pt x="4478" y="5335"/>
                    <a:pt x="4907" y="5145"/>
                    <a:pt x="5359" y="5145"/>
                  </a:cubicBezTo>
                  <a:close/>
                  <a:moveTo>
                    <a:pt x="5359" y="6526"/>
                  </a:moveTo>
                  <a:cubicBezTo>
                    <a:pt x="5550" y="6526"/>
                    <a:pt x="5716" y="6669"/>
                    <a:pt x="5716" y="6860"/>
                  </a:cubicBezTo>
                  <a:cubicBezTo>
                    <a:pt x="5716" y="7050"/>
                    <a:pt x="5550" y="7193"/>
                    <a:pt x="5359" y="7193"/>
                  </a:cubicBezTo>
                  <a:cubicBezTo>
                    <a:pt x="5169" y="7193"/>
                    <a:pt x="5026" y="7050"/>
                    <a:pt x="5026" y="6860"/>
                  </a:cubicBezTo>
                  <a:cubicBezTo>
                    <a:pt x="5026" y="6669"/>
                    <a:pt x="5169" y="6526"/>
                    <a:pt x="5359" y="6526"/>
                  </a:cubicBezTo>
                  <a:close/>
                  <a:moveTo>
                    <a:pt x="1144" y="1"/>
                  </a:moveTo>
                  <a:cubicBezTo>
                    <a:pt x="572" y="1"/>
                    <a:pt x="120" y="453"/>
                    <a:pt x="120" y="1001"/>
                  </a:cubicBezTo>
                  <a:cubicBezTo>
                    <a:pt x="120" y="1573"/>
                    <a:pt x="572" y="2025"/>
                    <a:pt x="1144" y="2025"/>
                  </a:cubicBezTo>
                  <a:cubicBezTo>
                    <a:pt x="1596" y="2025"/>
                    <a:pt x="1977" y="1739"/>
                    <a:pt x="2120" y="1358"/>
                  </a:cubicBezTo>
                  <a:lnTo>
                    <a:pt x="2978" y="1358"/>
                  </a:lnTo>
                  <a:lnTo>
                    <a:pt x="2978" y="2763"/>
                  </a:lnTo>
                  <a:lnTo>
                    <a:pt x="334" y="2763"/>
                  </a:lnTo>
                  <a:cubicBezTo>
                    <a:pt x="144" y="2763"/>
                    <a:pt x="1" y="2906"/>
                    <a:pt x="1" y="3097"/>
                  </a:cubicBezTo>
                  <a:lnTo>
                    <a:pt x="1" y="8217"/>
                  </a:lnTo>
                  <a:lnTo>
                    <a:pt x="10741" y="8217"/>
                  </a:lnTo>
                  <a:lnTo>
                    <a:pt x="10741" y="3097"/>
                  </a:lnTo>
                  <a:cubicBezTo>
                    <a:pt x="10741" y="2906"/>
                    <a:pt x="10574" y="2763"/>
                    <a:pt x="10384" y="2763"/>
                  </a:cubicBezTo>
                  <a:lnTo>
                    <a:pt x="7764" y="2763"/>
                  </a:lnTo>
                  <a:lnTo>
                    <a:pt x="7764" y="1358"/>
                  </a:lnTo>
                  <a:lnTo>
                    <a:pt x="8622" y="1358"/>
                  </a:lnTo>
                  <a:cubicBezTo>
                    <a:pt x="8765" y="1739"/>
                    <a:pt x="9146" y="2025"/>
                    <a:pt x="9574" y="2025"/>
                  </a:cubicBezTo>
                  <a:cubicBezTo>
                    <a:pt x="10146" y="2025"/>
                    <a:pt x="10598" y="1573"/>
                    <a:pt x="10598" y="1001"/>
                  </a:cubicBezTo>
                  <a:cubicBezTo>
                    <a:pt x="10598" y="453"/>
                    <a:pt x="10146" y="1"/>
                    <a:pt x="9574" y="1"/>
                  </a:cubicBezTo>
                  <a:cubicBezTo>
                    <a:pt x="9146" y="1"/>
                    <a:pt x="8765" y="263"/>
                    <a:pt x="8622" y="668"/>
                  </a:cubicBezTo>
                  <a:lnTo>
                    <a:pt x="7407" y="668"/>
                  </a:lnTo>
                  <a:cubicBezTo>
                    <a:pt x="7217" y="668"/>
                    <a:pt x="7074" y="834"/>
                    <a:pt x="7074" y="1001"/>
                  </a:cubicBezTo>
                  <a:lnTo>
                    <a:pt x="7074" y="2763"/>
                  </a:lnTo>
                  <a:lnTo>
                    <a:pt x="5716" y="2763"/>
                  </a:lnTo>
                  <a:lnTo>
                    <a:pt x="5716" y="1978"/>
                  </a:lnTo>
                  <a:cubicBezTo>
                    <a:pt x="6097" y="1835"/>
                    <a:pt x="6383" y="1454"/>
                    <a:pt x="6383" y="1001"/>
                  </a:cubicBezTo>
                  <a:cubicBezTo>
                    <a:pt x="6383" y="453"/>
                    <a:pt x="5931" y="1"/>
                    <a:pt x="5359" y="1"/>
                  </a:cubicBezTo>
                  <a:cubicBezTo>
                    <a:pt x="4811" y="1"/>
                    <a:pt x="4335" y="453"/>
                    <a:pt x="4335" y="1001"/>
                  </a:cubicBezTo>
                  <a:cubicBezTo>
                    <a:pt x="4335" y="1454"/>
                    <a:pt x="4621" y="1835"/>
                    <a:pt x="5026" y="1978"/>
                  </a:cubicBezTo>
                  <a:lnTo>
                    <a:pt x="5026" y="2763"/>
                  </a:lnTo>
                  <a:lnTo>
                    <a:pt x="3668" y="2763"/>
                  </a:lnTo>
                  <a:lnTo>
                    <a:pt x="3668" y="1001"/>
                  </a:lnTo>
                  <a:cubicBezTo>
                    <a:pt x="3668" y="834"/>
                    <a:pt x="3502" y="668"/>
                    <a:pt x="3311" y="668"/>
                  </a:cubicBezTo>
                  <a:lnTo>
                    <a:pt x="2120" y="668"/>
                  </a:lnTo>
                  <a:cubicBezTo>
                    <a:pt x="1977" y="263"/>
                    <a:pt x="1596" y="1"/>
                    <a:pt x="1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1"/>
            <p:cNvSpPr/>
            <p:nvPr/>
          </p:nvSpPr>
          <p:spPr>
            <a:xfrm>
              <a:off x="2630254" y="2395257"/>
              <a:ext cx="384161" cy="97989"/>
            </a:xfrm>
            <a:custGeom>
              <a:rect b="b" l="l" r="r" t="t"/>
              <a:pathLst>
                <a:path extrusionOk="0" h="2740" w="10742">
                  <a:moveTo>
                    <a:pt x="1" y="1"/>
                  </a:moveTo>
                  <a:lnTo>
                    <a:pt x="1" y="1025"/>
                  </a:lnTo>
                  <a:cubicBezTo>
                    <a:pt x="1" y="1215"/>
                    <a:pt x="144" y="1358"/>
                    <a:pt x="334" y="1358"/>
                  </a:cubicBezTo>
                  <a:lnTo>
                    <a:pt x="4335" y="1358"/>
                  </a:lnTo>
                  <a:lnTo>
                    <a:pt x="4335" y="2049"/>
                  </a:lnTo>
                  <a:lnTo>
                    <a:pt x="3502" y="2049"/>
                  </a:lnTo>
                  <a:cubicBezTo>
                    <a:pt x="3311" y="2049"/>
                    <a:pt x="3168" y="2191"/>
                    <a:pt x="3168" y="2382"/>
                  </a:cubicBezTo>
                  <a:cubicBezTo>
                    <a:pt x="3168" y="2572"/>
                    <a:pt x="3311" y="2739"/>
                    <a:pt x="3502" y="2739"/>
                  </a:cubicBezTo>
                  <a:lnTo>
                    <a:pt x="7217" y="2739"/>
                  </a:lnTo>
                  <a:cubicBezTo>
                    <a:pt x="7407" y="2739"/>
                    <a:pt x="7574" y="2572"/>
                    <a:pt x="7574" y="2382"/>
                  </a:cubicBezTo>
                  <a:cubicBezTo>
                    <a:pt x="7574" y="2191"/>
                    <a:pt x="7407" y="2049"/>
                    <a:pt x="7217" y="2049"/>
                  </a:cubicBezTo>
                  <a:lnTo>
                    <a:pt x="6383" y="2049"/>
                  </a:lnTo>
                  <a:lnTo>
                    <a:pt x="6383" y="1358"/>
                  </a:lnTo>
                  <a:lnTo>
                    <a:pt x="10384" y="1358"/>
                  </a:lnTo>
                  <a:cubicBezTo>
                    <a:pt x="10574" y="1358"/>
                    <a:pt x="10741" y="1215"/>
                    <a:pt x="10741" y="1025"/>
                  </a:cubicBezTo>
                  <a:lnTo>
                    <a:pt x="107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71"/>
          <p:cNvGrpSpPr/>
          <p:nvPr/>
        </p:nvGrpSpPr>
        <p:grpSpPr>
          <a:xfrm>
            <a:off x="1982107" y="2075887"/>
            <a:ext cx="264070" cy="417033"/>
            <a:chOff x="1982107" y="2075887"/>
            <a:chExt cx="264070" cy="417033"/>
          </a:xfrm>
        </p:grpSpPr>
        <p:sp>
          <p:nvSpPr>
            <p:cNvPr id="4842" name="Google Shape;4842;p71"/>
            <p:cNvSpPr/>
            <p:nvPr/>
          </p:nvSpPr>
          <p:spPr>
            <a:xfrm>
              <a:off x="2150769" y="2075887"/>
              <a:ext cx="24712" cy="92839"/>
            </a:xfrm>
            <a:custGeom>
              <a:rect b="b" l="l" r="r" t="t"/>
              <a:pathLst>
                <a:path extrusionOk="0" h="2596" w="691">
                  <a:moveTo>
                    <a:pt x="357" y="0"/>
                  </a:moveTo>
                  <a:cubicBezTo>
                    <a:pt x="167" y="0"/>
                    <a:pt x="0" y="167"/>
                    <a:pt x="0" y="357"/>
                  </a:cubicBezTo>
                  <a:lnTo>
                    <a:pt x="0" y="2263"/>
                  </a:lnTo>
                  <a:cubicBezTo>
                    <a:pt x="0" y="2453"/>
                    <a:pt x="167" y="2596"/>
                    <a:pt x="357" y="2596"/>
                  </a:cubicBezTo>
                  <a:cubicBezTo>
                    <a:pt x="548" y="2596"/>
                    <a:pt x="691" y="2453"/>
                    <a:pt x="691" y="2263"/>
                  </a:cubicBezTo>
                  <a:lnTo>
                    <a:pt x="691" y="357"/>
                  </a:lnTo>
                  <a:cubicBezTo>
                    <a:pt x="691" y="167"/>
                    <a:pt x="548"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1"/>
            <p:cNvSpPr/>
            <p:nvPr/>
          </p:nvSpPr>
          <p:spPr>
            <a:xfrm>
              <a:off x="2053671" y="2075887"/>
              <a:ext cx="23889" cy="92839"/>
            </a:xfrm>
            <a:custGeom>
              <a:rect b="b" l="l" r="r" t="t"/>
              <a:pathLst>
                <a:path extrusionOk="0" h="2596" w="668">
                  <a:moveTo>
                    <a:pt x="334" y="0"/>
                  </a:moveTo>
                  <a:cubicBezTo>
                    <a:pt x="143" y="0"/>
                    <a:pt x="0" y="167"/>
                    <a:pt x="0" y="357"/>
                  </a:cubicBezTo>
                  <a:lnTo>
                    <a:pt x="0" y="2263"/>
                  </a:lnTo>
                  <a:cubicBezTo>
                    <a:pt x="0" y="2453"/>
                    <a:pt x="143" y="2596"/>
                    <a:pt x="334" y="2596"/>
                  </a:cubicBezTo>
                  <a:cubicBezTo>
                    <a:pt x="524" y="2596"/>
                    <a:pt x="667" y="2453"/>
                    <a:pt x="667" y="2263"/>
                  </a:cubicBezTo>
                  <a:lnTo>
                    <a:pt x="667" y="357"/>
                  </a:lnTo>
                  <a:cubicBezTo>
                    <a:pt x="667" y="167"/>
                    <a:pt x="524"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1"/>
            <p:cNvSpPr/>
            <p:nvPr/>
          </p:nvSpPr>
          <p:spPr>
            <a:xfrm>
              <a:off x="2102202" y="2075887"/>
              <a:ext cx="24748" cy="44310"/>
            </a:xfrm>
            <a:custGeom>
              <a:rect b="b" l="l" r="r" t="t"/>
              <a:pathLst>
                <a:path extrusionOk="0" h="1239" w="692">
                  <a:moveTo>
                    <a:pt x="334" y="0"/>
                  </a:moveTo>
                  <a:cubicBezTo>
                    <a:pt x="144" y="0"/>
                    <a:pt x="1" y="167"/>
                    <a:pt x="1" y="357"/>
                  </a:cubicBezTo>
                  <a:lnTo>
                    <a:pt x="1" y="905"/>
                  </a:lnTo>
                  <a:cubicBezTo>
                    <a:pt x="1" y="1096"/>
                    <a:pt x="144" y="1239"/>
                    <a:pt x="334" y="1239"/>
                  </a:cubicBezTo>
                  <a:cubicBezTo>
                    <a:pt x="525" y="1239"/>
                    <a:pt x="691" y="1096"/>
                    <a:pt x="691" y="905"/>
                  </a:cubicBezTo>
                  <a:lnTo>
                    <a:pt x="691" y="357"/>
                  </a:lnTo>
                  <a:cubicBezTo>
                    <a:pt x="691" y="167"/>
                    <a:pt x="525"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1"/>
            <p:cNvSpPr/>
            <p:nvPr/>
          </p:nvSpPr>
          <p:spPr>
            <a:xfrm>
              <a:off x="2102202" y="2144875"/>
              <a:ext cx="24748" cy="23854"/>
            </a:xfrm>
            <a:custGeom>
              <a:rect b="b" l="l" r="r" t="t"/>
              <a:pathLst>
                <a:path extrusionOk="0" h="667" w="692">
                  <a:moveTo>
                    <a:pt x="334" y="0"/>
                  </a:moveTo>
                  <a:cubicBezTo>
                    <a:pt x="144" y="0"/>
                    <a:pt x="1" y="143"/>
                    <a:pt x="1" y="334"/>
                  </a:cubicBezTo>
                  <a:cubicBezTo>
                    <a:pt x="1" y="524"/>
                    <a:pt x="144" y="667"/>
                    <a:pt x="334" y="667"/>
                  </a:cubicBezTo>
                  <a:cubicBezTo>
                    <a:pt x="525" y="667"/>
                    <a:pt x="691" y="524"/>
                    <a:pt x="691" y="334"/>
                  </a:cubicBezTo>
                  <a:cubicBezTo>
                    <a:pt x="691" y="143"/>
                    <a:pt x="525"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1"/>
            <p:cNvSpPr/>
            <p:nvPr/>
          </p:nvSpPr>
          <p:spPr>
            <a:xfrm>
              <a:off x="1992336" y="2278560"/>
              <a:ext cx="243614" cy="214360"/>
            </a:xfrm>
            <a:custGeom>
              <a:rect b="b" l="l" r="r" t="t"/>
              <a:pathLst>
                <a:path extrusionOk="0" h="5994" w="6812">
                  <a:moveTo>
                    <a:pt x="1" y="1"/>
                  </a:moveTo>
                  <a:lnTo>
                    <a:pt x="2382" y="2859"/>
                  </a:lnTo>
                  <a:lnTo>
                    <a:pt x="2382" y="5645"/>
                  </a:lnTo>
                  <a:cubicBezTo>
                    <a:pt x="2382" y="5848"/>
                    <a:pt x="2539" y="5994"/>
                    <a:pt x="2721" y="5994"/>
                  </a:cubicBezTo>
                  <a:cubicBezTo>
                    <a:pt x="2774" y="5994"/>
                    <a:pt x="2829" y="5981"/>
                    <a:pt x="2882" y="5955"/>
                  </a:cubicBezTo>
                  <a:cubicBezTo>
                    <a:pt x="3549" y="5621"/>
                    <a:pt x="3192" y="5788"/>
                    <a:pt x="4240" y="5264"/>
                  </a:cubicBezTo>
                  <a:cubicBezTo>
                    <a:pt x="4359" y="5216"/>
                    <a:pt x="4430" y="5097"/>
                    <a:pt x="4430" y="4978"/>
                  </a:cubicBezTo>
                  <a:lnTo>
                    <a:pt x="4430" y="2859"/>
                  </a:lnTo>
                  <a:lnTo>
                    <a:pt x="6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1"/>
            <p:cNvSpPr/>
            <p:nvPr/>
          </p:nvSpPr>
          <p:spPr>
            <a:xfrm>
              <a:off x="1982107" y="2201918"/>
              <a:ext cx="264070" cy="51999"/>
            </a:xfrm>
            <a:custGeom>
              <a:rect b="b" l="l" r="r" t="t"/>
              <a:pathLst>
                <a:path extrusionOk="0" h="1454" w="7384">
                  <a:moveTo>
                    <a:pt x="334" y="1"/>
                  </a:moveTo>
                  <a:cubicBezTo>
                    <a:pt x="144" y="1"/>
                    <a:pt x="1" y="144"/>
                    <a:pt x="1" y="334"/>
                  </a:cubicBezTo>
                  <a:lnTo>
                    <a:pt x="1" y="1453"/>
                  </a:lnTo>
                  <a:lnTo>
                    <a:pt x="7383" y="1453"/>
                  </a:lnTo>
                  <a:lnTo>
                    <a:pt x="7383" y="334"/>
                  </a:lnTo>
                  <a:cubicBezTo>
                    <a:pt x="7383" y="144"/>
                    <a:pt x="7241" y="1"/>
                    <a:pt x="7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71"/>
          <p:cNvGrpSpPr/>
          <p:nvPr/>
        </p:nvGrpSpPr>
        <p:grpSpPr>
          <a:xfrm>
            <a:off x="1182394" y="2110792"/>
            <a:ext cx="416490" cy="347506"/>
            <a:chOff x="1182394" y="2110792"/>
            <a:chExt cx="416490" cy="347506"/>
          </a:xfrm>
        </p:grpSpPr>
        <p:sp>
          <p:nvSpPr>
            <p:cNvPr id="4849" name="Google Shape;4849;p71"/>
            <p:cNvSpPr/>
            <p:nvPr/>
          </p:nvSpPr>
          <p:spPr>
            <a:xfrm>
              <a:off x="1182394" y="2152529"/>
              <a:ext cx="416490" cy="305769"/>
            </a:xfrm>
            <a:custGeom>
              <a:rect b="b" l="l" r="r" t="t"/>
              <a:pathLst>
                <a:path extrusionOk="0" h="8550" w="11646">
                  <a:moveTo>
                    <a:pt x="334" y="0"/>
                  </a:moveTo>
                  <a:cubicBezTo>
                    <a:pt x="143" y="0"/>
                    <a:pt x="0" y="167"/>
                    <a:pt x="0" y="334"/>
                  </a:cubicBezTo>
                  <a:lnTo>
                    <a:pt x="0" y="7359"/>
                  </a:lnTo>
                  <a:cubicBezTo>
                    <a:pt x="0" y="7550"/>
                    <a:pt x="143" y="7716"/>
                    <a:pt x="334" y="7716"/>
                  </a:cubicBezTo>
                  <a:lnTo>
                    <a:pt x="4668" y="7716"/>
                  </a:lnTo>
                  <a:cubicBezTo>
                    <a:pt x="4811" y="8193"/>
                    <a:pt x="5263" y="8550"/>
                    <a:pt x="5811" y="8550"/>
                  </a:cubicBezTo>
                  <a:cubicBezTo>
                    <a:pt x="6359" y="8550"/>
                    <a:pt x="6811" y="8193"/>
                    <a:pt x="6954" y="7716"/>
                  </a:cubicBezTo>
                  <a:lnTo>
                    <a:pt x="11288" y="7716"/>
                  </a:lnTo>
                  <a:cubicBezTo>
                    <a:pt x="11479" y="7716"/>
                    <a:pt x="11645" y="7550"/>
                    <a:pt x="11645" y="7359"/>
                  </a:cubicBezTo>
                  <a:lnTo>
                    <a:pt x="11645" y="334"/>
                  </a:lnTo>
                  <a:cubicBezTo>
                    <a:pt x="11645" y="167"/>
                    <a:pt x="11479" y="0"/>
                    <a:pt x="11288" y="0"/>
                  </a:cubicBezTo>
                  <a:lnTo>
                    <a:pt x="10955" y="0"/>
                  </a:lnTo>
                  <a:lnTo>
                    <a:pt x="10955" y="5978"/>
                  </a:lnTo>
                  <a:cubicBezTo>
                    <a:pt x="10955" y="6549"/>
                    <a:pt x="10502" y="7002"/>
                    <a:pt x="9955" y="7002"/>
                  </a:cubicBezTo>
                  <a:lnTo>
                    <a:pt x="1667" y="7002"/>
                  </a:lnTo>
                  <a:cubicBezTo>
                    <a:pt x="1119" y="7002"/>
                    <a:pt x="667" y="6549"/>
                    <a:pt x="667" y="5978"/>
                  </a:cubicBezTo>
                  <a:lnTo>
                    <a:pt x="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1"/>
            <p:cNvSpPr/>
            <p:nvPr/>
          </p:nvSpPr>
          <p:spPr>
            <a:xfrm>
              <a:off x="1402127" y="2110792"/>
              <a:ext cx="147377" cy="268326"/>
            </a:xfrm>
            <a:custGeom>
              <a:rect b="b" l="l" r="r" t="t"/>
              <a:pathLst>
                <a:path extrusionOk="0" h="7503" w="4121">
                  <a:moveTo>
                    <a:pt x="2763" y="1358"/>
                  </a:moveTo>
                  <a:cubicBezTo>
                    <a:pt x="2953" y="1358"/>
                    <a:pt x="3096" y="1501"/>
                    <a:pt x="3096" y="1691"/>
                  </a:cubicBezTo>
                  <a:lnTo>
                    <a:pt x="3096" y="3073"/>
                  </a:lnTo>
                  <a:cubicBezTo>
                    <a:pt x="3096" y="3263"/>
                    <a:pt x="2953" y="3406"/>
                    <a:pt x="2763" y="3406"/>
                  </a:cubicBezTo>
                  <a:lnTo>
                    <a:pt x="1358" y="3406"/>
                  </a:lnTo>
                  <a:cubicBezTo>
                    <a:pt x="1191" y="3406"/>
                    <a:pt x="1024" y="3263"/>
                    <a:pt x="1024" y="3073"/>
                  </a:cubicBezTo>
                  <a:lnTo>
                    <a:pt x="1024" y="1691"/>
                  </a:lnTo>
                  <a:cubicBezTo>
                    <a:pt x="1024" y="1501"/>
                    <a:pt x="1191" y="1358"/>
                    <a:pt x="1358" y="1358"/>
                  </a:cubicBezTo>
                  <a:close/>
                  <a:moveTo>
                    <a:pt x="2763" y="4097"/>
                  </a:moveTo>
                  <a:cubicBezTo>
                    <a:pt x="2953" y="4097"/>
                    <a:pt x="3096" y="4239"/>
                    <a:pt x="3096" y="4430"/>
                  </a:cubicBezTo>
                  <a:cubicBezTo>
                    <a:pt x="3096" y="4621"/>
                    <a:pt x="2953" y="4763"/>
                    <a:pt x="2763" y="4763"/>
                  </a:cubicBezTo>
                  <a:lnTo>
                    <a:pt x="1358" y="4763"/>
                  </a:lnTo>
                  <a:cubicBezTo>
                    <a:pt x="1191" y="4763"/>
                    <a:pt x="1024" y="4621"/>
                    <a:pt x="1024" y="4430"/>
                  </a:cubicBezTo>
                  <a:cubicBezTo>
                    <a:pt x="1024" y="4239"/>
                    <a:pt x="1191" y="4097"/>
                    <a:pt x="1358" y="4097"/>
                  </a:cubicBezTo>
                  <a:close/>
                  <a:moveTo>
                    <a:pt x="2763" y="5454"/>
                  </a:moveTo>
                  <a:cubicBezTo>
                    <a:pt x="2953" y="5454"/>
                    <a:pt x="3096" y="5597"/>
                    <a:pt x="3096" y="5787"/>
                  </a:cubicBezTo>
                  <a:cubicBezTo>
                    <a:pt x="3096" y="5978"/>
                    <a:pt x="2953" y="6145"/>
                    <a:pt x="2763" y="6145"/>
                  </a:cubicBezTo>
                  <a:lnTo>
                    <a:pt x="1358" y="6145"/>
                  </a:lnTo>
                  <a:cubicBezTo>
                    <a:pt x="1191" y="6145"/>
                    <a:pt x="1024" y="5978"/>
                    <a:pt x="1024" y="5787"/>
                  </a:cubicBezTo>
                  <a:cubicBezTo>
                    <a:pt x="1024" y="5597"/>
                    <a:pt x="1191" y="5454"/>
                    <a:pt x="1358" y="5454"/>
                  </a:cubicBezTo>
                  <a:close/>
                  <a:moveTo>
                    <a:pt x="0" y="1"/>
                  </a:moveTo>
                  <a:lnTo>
                    <a:pt x="0" y="7502"/>
                  </a:lnTo>
                  <a:lnTo>
                    <a:pt x="3811" y="7502"/>
                  </a:lnTo>
                  <a:cubicBezTo>
                    <a:pt x="3977" y="7502"/>
                    <a:pt x="4120" y="7335"/>
                    <a:pt x="4120" y="7169"/>
                  </a:cubicBezTo>
                  <a:lnTo>
                    <a:pt x="4120" y="334"/>
                  </a:lnTo>
                  <a:cubicBezTo>
                    <a:pt x="4120" y="143"/>
                    <a:pt x="3977" y="1"/>
                    <a:pt x="38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1"/>
            <p:cNvSpPr/>
            <p:nvPr/>
          </p:nvSpPr>
          <p:spPr>
            <a:xfrm>
              <a:off x="1463426" y="2184036"/>
              <a:ext cx="24748" cy="23889"/>
            </a:xfrm>
            <a:custGeom>
              <a:rect b="b" l="l" r="r" t="t"/>
              <a:pathLst>
                <a:path extrusionOk="0" h="668" w="692">
                  <a:moveTo>
                    <a:pt x="1" y="1"/>
                  </a:moveTo>
                  <a:lnTo>
                    <a:pt x="1" y="667"/>
                  </a:lnTo>
                  <a:lnTo>
                    <a:pt x="692" y="667"/>
                  </a:lnTo>
                  <a:lnTo>
                    <a:pt x="69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1"/>
            <p:cNvSpPr/>
            <p:nvPr/>
          </p:nvSpPr>
          <p:spPr>
            <a:xfrm>
              <a:off x="1230925" y="2110792"/>
              <a:ext cx="147377" cy="268326"/>
            </a:xfrm>
            <a:custGeom>
              <a:rect b="b" l="l" r="r" t="t"/>
              <a:pathLst>
                <a:path extrusionOk="0" h="7503" w="4121">
                  <a:moveTo>
                    <a:pt x="2763" y="1358"/>
                  </a:moveTo>
                  <a:cubicBezTo>
                    <a:pt x="2930" y="1358"/>
                    <a:pt x="3096" y="1501"/>
                    <a:pt x="3096" y="1691"/>
                  </a:cubicBezTo>
                  <a:cubicBezTo>
                    <a:pt x="3096" y="1882"/>
                    <a:pt x="2930" y="2049"/>
                    <a:pt x="2763" y="2049"/>
                  </a:cubicBezTo>
                  <a:lnTo>
                    <a:pt x="1358" y="2049"/>
                  </a:lnTo>
                  <a:cubicBezTo>
                    <a:pt x="1168" y="2049"/>
                    <a:pt x="1025" y="1882"/>
                    <a:pt x="1025" y="1691"/>
                  </a:cubicBezTo>
                  <a:cubicBezTo>
                    <a:pt x="1025" y="1501"/>
                    <a:pt x="1168" y="1358"/>
                    <a:pt x="1358" y="1358"/>
                  </a:cubicBezTo>
                  <a:close/>
                  <a:moveTo>
                    <a:pt x="2763" y="2715"/>
                  </a:moveTo>
                  <a:cubicBezTo>
                    <a:pt x="2930" y="2715"/>
                    <a:pt x="3096" y="2882"/>
                    <a:pt x="3096" y="3073"/>
                  </a:cubicBezTo>
                  <a:cubicBezTo>
                    <a:pt x="3096" y="3263"/>
                    <a:pt x="2930" y="3406"/>
                    <a:pt x="2763" y="3406"/>
                  </a:cubicBezTo>
                  <a:lnTo>
                    <a:pt x="1358" y="3406"/>
                  </a:lnTo>
                  <a:cubicBezTo>
                    <a:pt x="1168" y="3406"/>
                    <a:pt x="1025" y="3239"/>
                    <a:pt x="1025" y="3073"/>
                  </a:cubicBezTo>
                  <a:cubicBezTo>
                    <a:pt x="1025" y="2882"/>
                    <a:pt x="1168" y="2715"/>
                    <a:pt x="1358" y="2715"/>
                  </a:cubicBezTo>
                  <a:close/>
                  <a:moveTo>
                    <a:pt x="2763" y="4097"/>
                  </a:moveTo>
                  <a:cubicBezTo>
                    <a:pt x="2930" y="4097"/>
                    <a:pt x="3096" y="4239"/>
                    <a:pt x="3096" y="4430"/>
                  </a:cubicBezTo>
                  <a:cubicBezTo>
                    <a:pt x="3096" y="4621"/>
                    <a:pt x="2930" y="4763"/>
                    <a:pt x="2763" y="4763"/>
                  </a:cubicBezTo>
                  <a:lnTo>
                    <a:pt x="1358" y="4763"/>
                  </a:lnTo>
                  <a:cubicBezTo>
                    <a:pt x="1168" y="4763"/>
                    <a:pt x="1025" y="4621"/>
                    <a:pt x="1025" y="4430"/>
                  </a:cubicBezTo>
                  <a:cubicBezTo>
                    <a:pt x="1025" y="4239"/>
                    <a:pt x="1168" y="4097"/>
                    <a:pt x="1358" y="4097"/>
                  </a:cubicBezTo>
                  <a:close/>
                  <a:moveTo>
                    <a:pt x="2763" y="5454"/>
                  </a:moveTo>
                  <a:cubicBezTo>
                    <a:pt x="2930" y="5454"/>
                    <a:pt x="3096" y="5597"/>
                    <a:pt x="3096" y="5787"/>
                  </a:cubicBezTo>
                  <a:cubicBezTo>
                    <a:pt x="3096" y="5978"/>
                    <a:pt x="2930" y="6145"/>
                    <a:pt x="2763" y="6145"/>
                  </a:cubicBezTo>
                  <a:lnTo>
                    <a:pt x="1358" y="6145"/>
                  </a:lnTo>
                  <a:cubicBezTo>
                    <a:pt x="1168" y="6145"/>
                    <a:pt x="1025" y="5978"/>
                    <a:pt x="1025" y="5787"/>
                  </a:cubicBezTo>
                  <a:cubicBezTo>
                    <a:pt x="1025" y="5597"/>
                    <a:pt x="1168" y="5454"/>
                    <a:pt x="1358" y="5454"/>
                  </a:cubicBezTo>
                  <a:close/>
                  <a:moveTo>
                    <a:pt x="310" y="1"/>
                  </a:moveTo>
                  <a:cubicBezTo>
                    <a:pt x="143" y="1"/>
                    <a:pt x="1" y="143"/>
                    <a:pt x="1" y="334"/>
                  </a:cubicBezTo>
                  <a:lnTo>
                    <a:pt x="1" y="7145"/>
                  </a:lnTo>
                  <a:cubicBezTo>
                    <a:pt x="1" y="7335"/>
                    <a:pt x="143" y="7502"/>
                    <a:pt x="310" y="7502"/>
                  </a:cubicBezTo>
                  <a:lnTo>
                    <a:pt x="4121" y="7502"/>
                  </a:lnTo>
                  <a:lnTo>
                    <a:pt x="41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71"/>
          <p:cNvGrpSpPr/>
          <p:nvPr/>
        </p:nvGrpSpPr>
        <p:grpSpPr>
          <a:xfrm>
            <a:off x="4002330" y="1437755"/>
            <a:ext cx="417385" cy="415849"/>
            <a:chOff x="4002330" y="1437755"/>
            <a:chExt cx="417385" cy="415849"/>
          </a:xfrm>
        </p:grpSpPr>
        <p:sp>
          <p:nvSpPr>
            <p:cNvPr id="4854" name="Google Shape;4854;p71"/>
            <p:cNvSpPr/>
            <p:nvPr/>
          </p:nvSpPr>
          <p:spPr>
            <a:xfrm>
              <a:off x="4014276" y="1530777"/>
              <a:ext cx="405439" cy="322828"/>
            </a:xfrm>
            <a:custGeom>
              <a:rect b="b" l="l" r="r" t="t"/>
              <a:pathLst>
                <a:path extrusionOk="0" h="9027" w="11337">
                  <a:moveTo>
                    <a:pt x="5287" y="7002"/>
                  </a:moveTo>
                  <a:cubicBezTo>
                    <a:pt x="5478" y="7002"/>
                    <a:pt x="5621" y="7145"/>
                    <a:pt x="5621" y="7336"/>
                  </a:cubicBezTo>
                  <a:cubicBezTo>
                    <a:pt x="5621" y="7526"/>
                    <a:pt x="5478" y="7669"/>
                    <a:pt x="5287" y="7669"/>
                  </a:cubicBezTo>
                  <a:cubicBezTo>
                    <a:pt x="5097" y="7669"/>
                    <a:pt x="4954" y="7526"/>
                    <a:pt x="4954" y="7336"/>
                  </a:cubicBezTo>
                  <a:cubicBezTo>
                    <a:pt x="4954" y="7145"/>
                    <a:pt x="5097" y="7002"/>
                    <a:pt x="5287" y="7002"/>
                  </a:cubicBezTo>
                  <a:close/>
                  <a:moveTo>
                    <a:pt x="6692" y="7002"/>
                  </a:moveTo>
                  <a:cubicBezTo>
                    <a:pt x="6883" y="7002"/>
                    <a:pt x="7026" y="7145"/>
                    <a:pt x="7026" y="7336"/>
                  </a:cubicBezTo>
                  <a:cubicBezTo>
                    <a:pt x="7026" y="7526"/>
                    <a:pt x="6883" y="7669"/>
                    <a:pt x="6692" y="7669"/>
                  </a:cubicBezTo>
                  <a:cubicBezTo>
                    <a:pt x="6502" y="7669"/>
                    <a:pt x="6359" y="7526"/>
                    <a:pt x="6359" y="7336"/>
                  </a:cubicBezTo>
                  <a:cubicBezTo>
                    <a:pt x="6359" y="7145"/>
                    <a:pt x="6502" y="7002"/>
                    <a:pt x="6692" y="7002"/>
                  </a:cubicBezTo>
                  <a:close/>
                  <a:moveTo>
                    <a:pt x="9788" y="7002"/>
                  </a:moveTo>
                  <a:cubicBezTo>
                    <a:pt x="9979" y="7002"/>
                    <a:pt x="10122" y="7145"/>
                    <a:pt x="10122" y="7336"/>
                  </a:cubicBezTo>
                  <a:cubicBezTo>
                    <a:pt x="10122" y="7526"/>
                    <a:pt x="9979" y="7669"/>
                    <a:pt x="9788" y="7669"/>
                  </a:cubicBezTo>
                  <a:lnTo>
                    <a:pt x="8216" y="7669"/>
                  </a:lnTo>
                  <a:cubicBezTo>
                    <a:pt x="8026" y="7669"/>
                    <a:pt x="7859" y="7526"/>
                    <a:pt x="7859" y="7336"/>
                  </a:cubicBezTo>
                  <a:cubicBezTo>
                    <a:pt x="7859" y="7145"/>
                    <a:pt x="8026" y="7002"/>
                    <a:pt x="8216" y="7002"/>
                  </a:cubicBezTo>
                  <a:close/>
                  <a:moveTo>
                    <a:pt x="9526" y="1"/>
                  </a:moveTo>
                  <a:cubicBezTo>
                    <a:pt x="9074" y="1"/>
                    <a:pt x="8693" y="287"/>
                    <a:pt x="8550" y="692"/>
                  </a:cubicBezTo>
                  <a:lnTo>
                    <a:pt x="7073" y="692"/>
                  </a:lnTo>
                  <a:cubicBezTo>
                    <a:pt x="7073" y="573"/>
                    <a:pt x="7049" y="453"/>
                    <a:pt x="7026" y="334"/>
                  </a:cubicBezTo>
                  <a:lnTo>
                    <a:pt x="4978" y="334"/>
                  </a:lnTo>
                  <a:cubicBezTo>
                    <a:pt x="5025" y="834"/>
                    <a:pt x="5025" y="1382"/>
                    <a:pt x="4978" y="1882"/>
                  </a:cubicBezTo>
                  <a:lnTo>
                    <a:pt x="7026" y="1882"/>
                  </a:lnTo>
                  <a:cubicBezTo>
                    <a:pt x="7049" y="1716"/>
                    <a:pt x="7073" y="1549"/>
                    <a:pt x="7097" y="1358"/>
                  </a:cubicBezTo>
                  <a:lnTo>
                    <a:pt x="8550" y="1358"/>
                  </a:lnTo>
                  <a:cubicBezTo>
                    <a:pt x="8669" y="1668"/>
                    <a:pt x="8883" y="1882"/>
                    <a:pt x="9193" y="2001"/>
                  </a:cubicBezTo>
                  <a:lnTo>
                    <a:pt x="9193" y="5621"/>
                  </a:lnTo>
                  <a:lnTo>
                    <a:pt x="4382" y="5621"/>
                  </a:lnTo>
                  <a:cubicBezTo>
                    <a:pt x="3954" y="5621"/>
                    <a:pt x="3573" y="6002"/>
                    <a:pt x="3573" y="6431"/>
                  </a:cubicBezTo>
                  <a:lnTo>
                    <a:pt x="3573" y="7145"/>
                  </a:lnTo>
                  <a:lnTo>
                    <a:pt x="2620" y="7145"/>
                  </a:lnTo>
                  <a:cubicBezTo>
                    <a:pt x="2501" y="6860"/>
                    <a:pt x="2287" y="6621"/>
                    <a:pt x="1977" y="6526"/>
                  </a:cubicBezTo>
                  <a:lnTo>
                    <a:pt x="1977" y="4526"/>
                  </a:lnTo>
                  <a:cubicBezTo>
                    <a:pt x="2120" y="4573"/>
                    <a:pt x="2263" y="4621"/>
                    <a:pt x="2406" y="4669"/>
                  </a:cubicBezTo>
                  <a:cubicBezTo>
                    <a:pt x="2096" y="4049"/>
                    <a:pt x="1953" y="3240"/>
                    <a:pt x="1858" y="2549"/>
                  </a:cubicBezTo>
                  <a:lnTo>
                    <a:pt x="0" y="2549"/>
                  </a:lnTo>
                  <a:cubicBezTo>
                    <a:pt x="262" y="3216"/>
                    <a:pt x="739" y="3764"/>
                    <a:pt x="1310" y="4168"/>
                  </a:cubicBezTo>
                  <a:lnTo>
                    <a:pt x="1310" y="6526"/>
                  </a:lnTo>
                  <a:cubicBezTo>
                    <a:pt x="905" y="6669"/>
                    <a:pt x="620" y="7050"/>
                    <a:pt x="620" y="7502"/>
                  </a:cubicBezTo>
                  <a:cubicBezTo>
                    <a:pt x="620" y="8050"/>
                    <a:pt x="1072" y="8503"/>
                    <a:pt x="1644" y="8503"/>
                  </a:cubicBezTo>
                  <a:cubicBezTo>
                    <a:pt x="2096" y="8503"/>
                    <a:pt x="2477" y="8241"/>
                    <a:pt x="2620" y="7836"/>
                  </a:cubicBezTo>
                  <a:lnTo>
                    <a:pt x="3573" y="7836"/>
                  </a:lnTo>
                  <a:lnTo>
                    <a:pt x="3573" y="8217"/>
                  </a:lnTo>
                  <a:cubicBezTo>
                    <a:pt x="3573" y="8669"/>
                    <a:pt x="3954" y="9027"/>
                    <a:pt x="4382" y="9027"/>
                  </a:cubicBezTo>
                  <a:lnTo>
                    <a:pt x="10526" y="9027"/>
                  </a:lnTo>
                  <a:cubicBezTo>
                    <a:pt x="10979" y="9027"/>
                    <a:pt x="11336" y="8669"/>
                    <a:pt x="11336" y="8217"/>
                  </a:cubicBezTo>
                  <a:lnTo>
                    <a:pt x="11336" y="6431"/>
                  </a:lnTo>
                  <a:cubicBezTo>
                    <a:pt x="11336" y="6002"/>
                    <a:pt x="10979" y="5621"/>
                    <a:pt x="10526" y="5621"/>
                  </a:cubicBezTo>
                  <a:lnTo>
                    <a:pt x="9860" y="5621"/>
                  </a:lnTo>
                  <a:lnTo>
                    <a:pt x="9860" y="2001"/>
                  </a:lnTo>
                  <a:cubicBezTo>
                    <a:pt x="10264" y="1858"/>
                    <a:pt x="10550" y="1477"/>
                    <a:pt x="10550" y="1025"/>
                  </a:cubicBezTo>
                  <a:cubicBezTo>
                    <a:pt x="10550" y="453"/>
                    <a:pt x="10098" y="1"/>
                    <a:pt x="95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1"/>
            <p:cNvSpPr/>
            <p:nvPr/>
          </p:nvSpPr>
          <p:spPr>
            <a:xfrm>
              <a:off x="4105402" y="1621938"/>
              <a:ext cx="60510" cy="80287"/>
            </a:xfrm>
            <a:custGeom>
              <a:rect b="b" l="l" r="r" t="t"/>
              <a:pathLst>
                <a:path extrusionOk="0" h="2245" w="1692">
                  <a:moveTo>
                    <a:pt x="0" y="0"/>
                  </a:moveTo>
                  <a:cubicBezTo>
                    <a:pt x="72" y="595"/>
                    <a:pt x="286" y="1786"/>
                    <a:pt x="715" y="2191"/>
                  </a:cubicBezTo>
                  <a:cubicBezTo>
                    <a:pt x="751" y="2227"/>
                    <a:pt x="798" y="2245"/>
                    <a:pt x="846" y="2245"/>
                  </a:cubicBezTo>
                  <a:cubicBezTo>
                    <a:pt x="894" y="2245"/>
                    <a:pt x="941" y="2227"/>
                    <a:pt x="977" y="2191"/>
                  </a:cubicBezTo>
                  <a:cubicBezTo>
                    <a:pt x="1406" y="1786"/>
                    <a:pt x="1620" y="595"/>
                    <a:pt x="1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1"/>
            <p:cNvSpPr/>
            <p:nvPr/>
          </p:nvSpPr>
          <p:spPr>
            <a:xfrm>
              <a:off x="4170992" y="1621938"/>
              <a:ext cx="86903" cy="75816"/>
            </a:xfrm>
            <a:custGeom>
              <a:rect b="b" l="l" r="r" t="t"/>
              <a:pathLst>
                <a:path extrusionOk="0" h="2120" w="2430">
                  <a:moveTo>
                    <a:pt x="548" y="0"/>
                  </a:moveTo>
                  <a:cubicBezTo>
                    <a:pt x="477" y="572"/>
                    <a:pt x="381" y="1096"/>
                    <a:pt x="238" y="1524"/>
                  </a:cubicBezTo>
                  <a:cubicBezTo>
                    <a:pt x="167" y="1762"/>
                    <a:pt x="95" y="1953"/>
                    <a:pt x="0" y="2120"/>
                  </a:cubicBezTo>
                  <a:cubicBezTo>
                    <a:pt x="1096" y="1810"/>
                    <a:pt x="1977" y="1024"/>
                    <a:pt x="24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1"/>
            <p:cNvSpPr/>
            <p:nvPr/>
          </p:nvSpPr>
          <p:spPr>
            <a:xfrm>
              <a:off x="4013417" y="1442226"/>
              <a:ext cx="86903" cy="75817"/>
            </a:xfrm>
            <a:custGeom>
              <a:rect b="b" l="l" r="r" t="t"/>
              <a:pathLst>
                <a:path extrusionOk="0" h="2120" w="2430">
                  <a:moveTo>
                    <a:pt x="2430" y="0"/>
                  </a:moveTo>
                  <a:lnTo>
                    <a:pt x="2430" y="0"/>
                  </a:lnTo>
                  <a:cubicBezTo>
                    <a:pt x="1334" y="310"/>
                    <a:pt x="453" y="1096"/>
                    <a:pt x="1" y="2120"/>
                  </a:cubicBezTo>
                  <a:lnTo>
                    <a:pt x="1882" y="2120"/>
                  </a:lnTo>
                  <a:cubicBezTo>
                    <a:pt x="1953" y="1453"/>
                    <a:pt x="2120" y="619"/>
                    <a:pt x="2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1"/>
            <p:cNvSpPr/>
            <p:nvPr/>
          </p:nvSpPr>
          <p:spPr>
            <a:xfrm>
              <a:off x="4105402" y="1437755"/>
              <a:ext cx="60510" cy="80287"/>
            </a:xfrm>
            <a:custGeom>
              <a:rect b="b" l="l" r="r" t="t"/>
              <a:pathLst>
                <a:path extrusionOk="0" h="2245" w="1692">
                  <a:moveTo>
                    <a:pt x="846" y="0"/>
                  </a:moveTo>
                  <a:cubicBezTo>
                    <a:pt x="798" y="0"/>
                    <a:pt x="751" y="18"/>
                    <a:pt x="715" y="54"/>
                  </a:cubicBezTo>
                  <a:cubicBezTo>
                    <a:pt x="286" y="459"/>
                    <a:pt x="72" y="1649"/>
                    <a:pt x="0" y="2245"/>
                  </a:cubicBezTo>
                  <a:lnTo>
                    <a:pt x="1691" y="2245"/>
                  </a:lnTo>
                  <a:cubicBezTo>
                    <a:pt x="1620" y="1649"/>
                    <a:pt x="1406" y="459"/>
                    <a:pt x="977" y="54"/>
                  </a:cubicBezTo>
                  <a:cubicBezTo>
                    <a:pt x="941" y="18"/>
                    <a:pt x="894" y="0"/>
                    <a:pt x="8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1"/>
            <p:cNvSpPr/>
            <p:nvPr/>
          </p:nvSpPr>
          <p:spPr>
            <a:xfrm>
              <a:off x="4170992" y="1442226"/>
              <a:ext cx="86903" cy="75817"/>
            </a:xfrm>
            <a:custGeom>
              <a:rect b="b" l="l" r="r" t="t"/>
              <a:pathLst>
                <a:path extrusionOk="0" h="2120" w="2430">
                  <a:moveTo>
                    <a:pt x="0" y="0"/>
                  </a:moveTo>
                  <a:lnTo>
                    <a:pt x="0" y="0"/>
                  </a:lnTo>
                  <a:cubicBezTo>
                    <a:pt x="310" y="619"/>
                    <a:pt x="477" y="1429"/>
                    <a:pt x="548" y="2120"/>
                  </a:cubicBezTo>
                  <a:lnTo>
                    <a:pt x="2429" y="2120"/>
                  </a:lnTo>
                  <a:cubicBezTo>
                    <a:pt x="1977" y="1096"/>
                    <a:pt x="1096" y="31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1"/>
            <p:cNvSpPr/>
            <p:nvPr/>
          </p:nvSpPr>
          <p:spPr>
            <a:xfrm>
              <a:off x="4002330" y="1542722"/>
              <a:ext cx="76711" cy="55396"/>
            </a:xfrm>
            <a:custGeom>
              <a:rect b="b" l="l" r="r" t="t"/>
              <a:pathLst>
                <a:path extrusionOk="0" h="1549" w="2145">
                  <a:moveTo>
                    <a:pt x="96" y="0"/>
                  </a:moveTo>
                  <a:cubicBezTo>
                    <a:pt x="1" y="477"/>
                    <a:pt x="1" y="1024"/>
                    <a:pt x="96" y="1548"/>
                  </a:cubicBezTo>
                  <a:lnTo>
                    <a:pt x="2144" y="1548"/>
                  </a:lnTo>
                  <a:cubicBezTo>
                    <a:pt x="2097" y="1024"/>
                    <a:pt x="2120" y="477"/>
                    <a:pt x="21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1"/>
            <p:cNvSpPr/>
            <p:nvPr/>
          </p:nvSpPr>
          <p:spPr>
            <a:xfrm>
              <a:off x="4102004" y="1542722"/>
              <a:ext cx="67305" cy="55396"/>
            </a:xfrm>
            <a:custGeom>
              <a:rect b="b" l="l" r="r" t="t"/>
              <a:pathLst>
                <a:path extrusionOk="0" h="1549" w="1882">
                  <a:moveTo>
                    <a:pt x="24" y="0"/>
                  </a:moveTo>
                  <a:cubicBezTo>
                    <a:pt x="0" y="500"/>
                    <a:pt x="0" y="1048"/>
                    <a:pt x="24" y="1548"/>
                  </a:cubicBezTo>
                  <a:lnTo>
                    <a:pt x="1858" y="1548"/>
                  </a:lnTo>
                  <a:cubicBezTo>
                    <a:pt x="1882" y="1048"/>
                    <a:pt x="1882" y="500"/>
                    <a:pt x="1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71"/>
          <p:cNvGrpSpPr/>
          <p:nvPr/>
        </p:nvGrpSpPr>
        <p:grpSpPr>
          <a:xfrm>
            <a:off x="3338019" y="1437970"/>
            <a:ext cx="416490" cy="416501"/>
            <a:chOff x="3338019" y="1437970"/>
            <a:chExt cx="416490" cy="416501"/>
          </a:xfrm>
        </p:grpSpPr>
        <p:sp>
          <p:nvSpPr>
            <p:cNvPr id="4863" name="Google Shape;4863;p71"/>
            <p:cNvSpPr/>
            <p:nvPr/>
          </p:nvSpPr>
          <p:spPr>
            <a:xfrm>
              <a:off x="3338019" y="1538466"/>
              <a:ext cx="416490" cy="190793"/>
            </a:xfrm>
            <a:custGeom>
              <a:rect b="b" l="l" r="r" t="t"/>
              <a:pathLst>
                <a:path extrusionOk="0" h="5335" w="11646">
                  <a:moveTo>
                    <a:pt x="334" y="0"/>
                  </a:moveTo>
                  <a:cubicBezTo>
                    <a:pt x="144" y="0"/>
                    <a:pt x="1" y="167"/>
                    <a:pt x="1" y="358"/>
                  </a:cubicBezTo>
                  <a:lnTo>
                    <a:pt x="1" y="5335"/>
                  </a:lnTo>
                  <a:lnTo>
                    <a:pt x="11646" y="5335"/>
                  </a:lnTo>
                  <a:lnTo>
                    <a:pt x="11646" y="358"/>
                  </a:lnTo>
                  <a:cubicBezTo>
                    <a:pt x="11646" y="167"/>
                    <a:pt x="11479" y="0"/>
                    <a:pt x="11289" y="0"/>
                  </a:cubicBezTo>
                  <a:lnTo>
                    <a:pt x="9693" y="0"/>
                  </a:lnTo>
                  <a:lnTo>
                    <a:pt x="9693" y="905"/>
                  </a:lnTo>
                  <a:cubicBezTo>
                    <a:pt x="9693" y="1262"/>
                    <a:pt x="9503" y="1596"/>
                    <a:pt x="9193" y="1763"/>
                  </a:cubicBezTo>
                  <a:cubicBezTo>
                    <a:pt x="9288" y="2096"/>
                    <a:pt x="9193" y="2453"/>
                    <a:pt x="8931" y="2715"/>
                  </a:cubicBezTo>
                  <a:lnTo>
                    <a:pt x="8193" y="3477"/>
                  </a:lnTo>
                  <a:cubicBezTo>
                    <a:pt x="7997" y="3673"/>
                    <a:pt x="7736" y="3775"/>
                    <a:pt x="7477" y="3775"/>
                  </a:cubicBezTo>
                  <a:cubicBezTo>
                    <a:pt x="7389" y="3775"/>
                    <a:pt x="7301" y="3763"/>
                    <a:pt x="7216" y="3739"/>
                  </a:cubicBezTo>
                  <a:cubicBezTo>
                    <a:pt x="7050" y="4049"/>
                    <a:pt x="6716" y="4239"/>
                    <a:pt x="6359" y="4239"/>
                  </a:cubicBezTo>
                  <a:lnTo>
                    <a:pt x="5287" y="4239"/>
                  </a:lnTo>
                  <a:cubicBezTo>
                    <a:pt x="4906" y="4239"/>
                    <a:pt x="4597" y="4049"/>
                    <a:pt x="4430" y="3739"/>
                  </a:cubicBezTo>
                  <a:cubicBezTo>
                    <a:pt x="4344" y="3764"/>
                    <a:pt x="4255" y="3776"/>
                    <a:pt x="4165" y="3776"/>
                  </a:cubicBezTo>
                  <a:cubicBezTo>
                    <a:pt x="3909" y="3776"/>
                    <a:pt x="3654" y="3678"/>
                    <a:pt x="3478" y="3501"/>
                  </a:cubicBezTo>
                  <a:lnTo>
                    <a:pt x="2715" y="2739"/>
                  </a:lnTo>
                  <a:cubicBezTo>
                    <a:pt x="2454" y="2477"/>
                    <a:pt x="2358" y="2096"/>
                    <a:pt x="2454" y="1763"/>
                  </a:cubicBezTo>
                  <a:cubicBezTo>
                    <a:pt x="2144" y="1596"/>
                    <a:pt x="1953" y="1262"/>
                    <a:pt x="1953" y="905"/>
                  </a:cubicBezTo>
                  <a:lnTo>
                    <a:pt x="19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1"/>
            <p:cNvSpPr/>
            <p:nvPr/>
          </p:nvSpPr>
          <p:spPr>
            <a:xfrm>
              <a:off x="3338019" y="1753084"/>
              <a:ext cx="416490" cy="101387"/>
            </a:xfrm>
            <a:custGeom>
              <a:rect b="b" l="l" r="r" t="t"/>
              <a:pathLst>
                <a:path extrusionOk="0" h="2835" w="11646">
                  <a:moveTo>
                    <a:pt x="1" y="1"/>
                  </a:moveTo>
                  <a:lnTo>
                    <a:pt x="1" y="1025"/>
                  </a:lnTo>
                  <a:cubicBezTo>
                    <a:pt x="1" y="1215"/>
                    <a:pt x="144" y="1382"/>
                    <a:pt x="334" y="1382"/>
                  </a:cubicBezTo>
                  <a:lnTo>
                    <a:pt x="4787" y="1382"/>
                  </a:lnTo>
                  <a:lnTo>
                    <a:pt x="4787" y="2144"/>
                  </a:lnTo>
                  <a:lnTo>
                    <a:pt x="3740" y="2144"/>
                  </a:lnTo>
                  <a:cubicBezTo>
                    <a:pt x="3549" y="2144"/>
                    <a:pt x="3382" y="2287"/>
                    <a:pt x="3382" y="2477"/>
                  </a:cubicBezTo>
                  <a:cubicBezTo>
                    <a:pt x="3382" y="2668"/>
                    <a:pt x="3549" y="2834"/>
                    <a:pt x="3740" y="2834"/>
                  </a:cubicBezTo>
                  <a:lnTo>
                    <a:pt x="7907" y="2834"/>
                  </a:lnTo>
                  <a:cubicBezTo>
                    <a:pt x="8098" y="2834"/>
                    <a:pt x="8240" y="2668"/>
                    <a:pt x="8240" y="2477"/>
                  </a:cubicBezTo>
                  <a:cubicBezTo>
                    <a:pt x="8240" y="2287"/>
                    <a:pt x="8098" y="2144"/>
                    <a:pt x="7907" y="2144"/>
                  </a:cubicBezTo>
                  <a:lnTo>
                    <a:pt x="6835" y="2144"/>
                  </a:lnTo>
                  <a:lnTo>
                    <a:pt x="6835" y="1382"/>
                  </a:lnTo>
                  <a:lnTo>
                    <a:pt x="11289" y="1382"/>
                  </a:lnTo>
                  <a:cubicBezTo>
                    <a:pt x="11479" y="1382"/>
                    <a:pt x="11646" y="1215"/>
                    <a:pt x="11646" y="1025"/>
                  </a:cubicBezTo>
                  <a:lnTo>
                    <a:pt x="116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1"/>
            <p:cNvSpPr/>
            <p:nvPr/>
          </p:nvSpPr>
          <p:spPr>
            <a:xfrm>
              <a:off x="3431720" y="1437970"/>
              <a:ext cx="228272" cy="227414"/>
            </a:xfrm>
            <a:custGeom>
              <a:rect b="b" l="l" r="r" t="t"/>
              <a:pathLst>
                <a:path extrusionOk="0" h="6359" w="6383">
                  <a:moveTo>
                    <a:pt x="3191" y="2001"/>
                  </a:moveTo>
                  <a:cubicBezTo>
                    <a:pt x="3834" y="2001"/>
                    <a:pt x="4358" y="2525"/>
                    <a:pt x="4358" y="3168"/>
                  </a:cubicBezTo>
                  <a:cubicBezTo>
                    <a:pt x="4358" y="3810"/>
                    <a:pt x="3834" y="4358"/>
                    <a:pt x="3191" y="4358"/>
                  </a:cubicBezTo>
                  <a:lnTo>
                    <a:pt x="3168" y="4358"/>
                  </a:lnTo>
                  <a:cubicBezTo>
                    <a:pt x="2525" y="4334"/>
                    <a:pt x="2024" y="3810"/>
                    <a:pt x="2024" y="3168"/>
                  </a:cubicBezTo>
                  <a:cubicBezTo>
                    <a:pt x="2024" y="2548"/>
                    <a:pt x="2525" y="2024"/>
                    <a:pt x="3168" y="2001"/>
                  </a:cubicBezTo>
                  <a:close/>
                  <a:moveTo>
                    <a:pt x="2667" y="0"/>
                  </a:moveTo>
                  <a:cubicBezTo>
                    <a:pt x="2501" y="0"/>
                    <a:pt x="2358" y="119"/>
                    <a:pt x="2334" y="262"/>
                  </a:cubicBezTo>
                  <a:lnTo>
                    <a:pt x="2263" y="953"/>
                  </a:lnTo>
                  <a:lnTo>
                    <a:pt x="1739" y="524"/>
                  </a:lnTo>
                  <a:cubicBezTo>
                    <a:pt x="1682" y="479"/>
                    <a:pt x="1610" y="455"/>
                    <a:pt x="1537" y="455"/>
                  </a:cubicBezTo>
                  <a:cubicBezTo>
                    <a:pt x="1456" y="455"/>
                    <a:pt x="1373" y="485"/>
                    <a:pt x="1310" y="548"/>
                  </a:cubicBezTo>
                  <a:lnTo>
                    <a:pt x="548" y="1310"/>
                  </a:lnTo>
                  <a:cubicBezTo>
                    <a:pt x="453" y="1429"/>
                    <a:pt x="429" y="1596"/>
                    <a:pt x="548" y="1739"/>
                  </a:cubicBezTo>
                  <a:lnTo>
                    <a:pt x="953" y="2263"/>
                  </a:lnTo>
                  <a:lnTo>
                    <a:pt x="286" y="2334"/>
                  </a:lnTo>
                  <a:cubicBezTo>
                    <a:pt x="119" y="2334"/>
                    <a:pt x="0" y="2477"/>
                    <a:pt x="0" y="2644"/>
                  </a:cubicBezTo>
                  <a:lnTo>
                    <a:pt x="0" y="3715"/>
                  </a:lnTo>
                  <a:cubicBezTo>
                    <a:pt x="0" y="3882"/>
                    <a:pt x="119" y="4025"/>
                    <a:pt x="286" y="4025"/>
                  </a:cubicBezTo>
                  <a:lnTo>
                    <a:pt x="977" y="4096"/>
                  </a:lnTo>
                  <a:lnTo>
                    <a:pt x="548" y="4644"/>
                  </a:lnTo>
                  <a:cubicBezTo>
                    <a:pt x="453" y="4763"/>
                    <a:pt x="453" y="4954"/>
                    <a:pt x="572" y="5049"/>
                  </a:cubicBezTo>
                  <a:lnTo>
                    <a:pt x="1334" y="5811"/>
                  </a:lnTo>
                  <a:cubicBezTo>
                    <a:pt x="1397" y="5874"/>
                    <a:pt x="1473" y="5903"/>
                    <a:pt x="1552" y="5903"/>
                  </a:cubicBezTo>
                  <a:cubicBezTo>
                    <a:pt x="1622" y="5903"/>
                    <a:pt x="1695" y="5880"/>
                    <a:pt x="1763" y="5835"/>
                  </a:cubicBezTo>
                  <a:lnTo>
                    <a:pt x="2263" y="5430"/>
                  </a:lnTo>
                  <a:lnTo>
                    <a:pt x="2334" y="6073"/>
                  </a:lnTo>
                  <a:cubicBezTo>
                    <a:pt x="2358" y="6240"/>
                    <a:pt x="2501" y="6359"/>
                    <a:pt x="2667" y="6359"/>
                  </a:cubicBezTo>
                  <a:lnTo>
                    <a:pt x="3739" y="6359"/>
                  </a:lnTo>
                  <a:cubicBezTo>
                    <a:pt x="3906" y="6359"/>
                    <a:pt x="4025" y="6240"/>
                    <a:pt x="4049" y="6073"/>
                  </a:cubicBezTo>
                  <a:lnTo>
                    <a:pt x="4120" y="5406"/>
                  </a:lnTo>
                  <a:lnTo>
                    <a:pt x="4644" y="5835"/>
                  </a:lnTo>
                  <a:cubicBezTo>
                    <a:pt x="4712" y="5880"/>
                    <a:pt x="4784" y="5903"/>
                    <a:pt x="4855" y="5903"/>
                  </a:cubicBezTo>
                  <a:cubicBezTo>
                    <a:pt x="4934" y="5903"/>
                    <a:pt x="5010" y="5874"/>
                    <a:pt x="5073" y="5811"/>
                  </a:cubicBezTo>
                  <a:lnTo>
                    <a:pt x="5835" y="5049"/>
                  </a:lnTo>
                  <a:cubicBezTo>
                    <a:pt x="5954" y="4930"/>
                    <a:pt x="5954" y="4739"/>
                    <a:pt x="5859" y="4620"/>
                  </a:cubicBezTo>
                  <a:lnTo>
                    <a:pt x="5430" y="4096"/>
                  </a:lnTo>
                  <a:lnTo>
                    <a:pt x="6097" y="4025"/>
                  </a:lnTo>
                  <a:cubicBezTo>
                    <a:pt x="6263" y="4001"/>
                    <a:pt x="6383" y="3882"/>
                    <a:pt x="6383" y="3715"/>
                  </a:cubicBezTo>
                  <a:lnTo>
                    <a:pt x="6383" y="2644"/>
                  </a:lnTo>
                  <a:cubicBezTo>
                    <a:pt x="6383" y="2477"/>
                    <a:pt x="6263" y="2334"/>
                    <a:pt x="6097" y="2334"/>
                  </a:cubicBezTo>
                  <a:lnTo>
                    <a:pt x="5430" y="2239"/>
                  </a:lnTo>
                  <a:lnTo>
                    <a:pt x="5859" y="1715"/>
                  </a:lnTo>
                  <a:cubicBezTo>
                    <a:pt x="5954" y="1596"/>
                    <a:pt x="5954" y="1405"/>
                    <a:pt x="5835" y="1286"/>
                  </a:cubicBezTo>
                  <a:lnTo>
                    <a:pt x="5073" y="548"/>
                  </a:lnTo>
                  <a:cubicBezTo>
                    <a:pt x="5007" y="482"/>
                    <a:pt x="4920" y="446"/>
                    <a:pt x="4835" y="446"/>
                  </a:cubicBezTo>
                  <a:cubicBezTo>
                    <a:pt x="4766" y="446"/>
                    <a:pt x="4698" y="470"/>
                    <a:pt x="4644" y="524"/>
                  </a:cubicBezTo>
                  <a:lnTo>
                    <a:pt x="4120" y="929"/>
                  </a:lnTo>
                  <a:lnTo>
                    <a:pt x="4049" y="262"/>
                  </a:lnTo>
                  <a:cubicBezTo>
                    <a:pt x="4025" y="119"/>
                    <a:pt x="3906" y="0"/>
                    <a:pt x="37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6" name="Google Shape;4866;p71"/>
          <p:cNvGrpSpPr/>
          <p:nvPr/>
        </p:nvGrpSpPr>
        <p:grpSpPr>
          <a:xfrm>
            <a:off x="2614089" y="1437111"/>
            <a:ext cx="416502" cy="417356"/>
            <a:chOff x="2614089" y="1437111"/>
            <a:chExt cx="416502" cy="417356"/>
          </a:xfrm>
        </p:grpSpPr>
        <p:sp>
          <p:nvSpPr>
            <p:cNvPr id="4867" name="Google Shape;4867;p71"/>
            <p:cNvSpPr/>
            <p:nvPr/>
          </p:nvSpPr>
          <p:spPr>
            <a:xfrm>
              <a:off x="2879813" y="1486501"/>
              <a:ext cx="66447" cy="23889"/>
            </a:xfrm>
            <a:custGeom>
              <a:rect b="b" l="l" r="r" t="t"/>
              <a:pathLst>
                <a:path extrusionOk="0" h="668" w="1858">
                  <a:moveTo>
                    <a:pt x="334" y="1"/>
                  </a:moveTo>
                  <a:cubicBezTo>
                    <a:pt x="143" y="1"/>
                    <a:pt x="0" y="144"/>
                    <a:pt x="0" y="334"/>
                  </a:cubicBezTo>
                  <a:cubicBezTo>
                    <a:pt x="0" y="525"/>
                    <a:pt x="143" y="667"/>
                    <a:pt x="334" y="667"/>
                  </a:cubicBezTo>
                  <a:lnTo>
                    <a:pt x="1525" y="667"/>
                  </a:lnTo>
                  <a:cubicBezTo>
                    <a:pt x="1715" y="667"/>
                    <a:pt x="1858" y="525"/>
                    <a:pt x="1858" y="334"/>
                  </a:cubicBezTo>
                  <a:cubicBezTo>
                    <a:pt x="1858" y="144"/>
                    <a:pt x="1715" y="1"/>
                    <a:pt x="1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1"/>
            <p:cNvSpPr/>
            <p:nvPr/>
          </p:nvSpPr>
          <p:spPr>
            <a:xfrm>
              <a:off x="2963286" y="1651729"/>
              <a:ext cx="67305" cy="23889"/>
            </a:xfrm>
            <a:custGeom>
              <a:rect b="b" l="l" r="r" t="t"/>
              <a:pathLst>
                <a:path extrusionOk="0" h="668" w="1882">
                  <a:moveTo>
                    <a:pt x="357" y="1"/>
                  </a:moveTo>
                  <a:cubicBezTo>
                    <a:pt x="167" y="1"/>
                    <a:pt x="0" y="143"/>
                    <a:pt x="0" y="334"/>
                  </a:cubicBezTo>
                  <a:cubicBezTo>
                    <a:pt x="0" y="525"/>
                    <a:pt x="167" y="667"/>
                    <a:pt x="357" y="667"/>
                  </a:cubicBezTo>
                  <a:lnTo>
                    <a:pt x="1524" y="667"/>
                  </a:lnTo>
                  <a:cubicBezTo>
                    <a:pt x="1715" y="667"/>
                    <a:pt x="1882" y="525"/>
                    <a:pt x="1882" y="334"/>
                  </a:cubicBezTo>
                  <a:cubicBezTo>
                    <a:pt x="1882" y="143"/>
                    <a:pt x="1715" y="1"/>
                    <a:pt x="15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1"/>
            <p:cNvSpPr/>
            <p:nvPr/>
          </p:nvSpPr>
          <p:spPr>
            <a:xfrm>
              <a:off x="2898554" y="1781194"/>
              <a:ext cx="66447" cy="23889"/>
            </a:xfrm>
            <a:custGeom>
              <a:rect b="b" l="l" r="r" t="t"/>
              <a:pathLst>
                <a:path extrusionOk="0" h="668" w="1858">
                  <a:moveTo>
                    <a:pt x="334" y="0"/>
                  </a:moveTo>
                  <a:cubicBezTo>
                    <a:pt x="143" y="0"/>
                    <a:pt x="0" y="143"/>
                    <a:pt x="0" y="334"/>
                  </a:cubicBezTo>
                  <a:cubicBezTo>
                    <a:pt x="0" y="524"/>
                    <a:pt x="143" y="667"/>
                    <a:pt x="334" y="667"/>
                  </a:cubicBezTo>
                  <a:lnTo>
                    <a:pt x="1524" y="667"/>
                  </a:lnTo>
                  <a:cubicBezTo>
                    <a:pt x="1715" y="667"/>
                    <a:pt x="1858" y="524"/>
                    <a:pt x="1858" y="334"/>
                  </a:cubicBezTo>
                  <a:cubicBezTo>
                    <a:pt x="1858" y="143"/>
                    <a:pt x="1715" y="0"/>
                    <a:pt x="15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1"/>
            <p:cNvSpPr/>
            <p:nvPr/>
          </p:nvSpPr>
          <p:spPr>
            <a:xfrm>
              <a:off x="2783573" y="1675584"/>
              <a:ext cx="181423" cy="178884"/>
            </a:xfrm>
            <a:custGeom>
              <a:rect b="b" l="l" r="r" t="t"/>
              <a:pathLst>
                <a:path extrusionOk="0" h="5002" w="5073">
                  <a:moveTo>
                    <a:pt x="0" y="0"/>
                  </a:moveTo>
                  <a:lnTo>
                    <a:pt x="0" y="3573"/>
                  </a:lnTo>
                  <a:cubicBezTo>
                    <a:pt x="215" y="3549"/>
                    <a:pt x="405" y="3525"/>
                    <a:pt x="596" y="3477"/>
                  </a:cubicBezTo>
                  <a:lnTo>
                    <a:pt x="2001" y="4882"/>
                  </a:lnTo>
                  <a:cubicBezTo>
                    <a:pt x="2072" y="4954"/>
                    <a:pt x="2168" y="5001"/>
                    <a:pt x="2239" y="5001"/>
                  </a:cubicBezTo>
                  <a:lnTo>
                    <a:pt x="4739" y="5001"/>
                  </a:lnTo>
                  <a:cubicBezTo>
                    <a:pt x="4930" y="5001"/>
                    <a:pt x="5073" y="4835"/>
                    <a:pt x="5073" y="4644"/>
                  </a:cubicBezTo>
                  <a:cubicBezTo>
                    <a:pt x="5073" y="4454"/>
                    <a:pt x="4930" y="4311"/>
                    <a:pt x="4739" y="4311"/>
                  </a:cubicBezTo>
                  <a:lnTo>
                    <a:pt x="2382" y="4311"/>
                  </a:lnTo>
                  <a:lnTo>
                    <a:pt x="1334" y="3263"/>
                  </a:lnTo>
                  <a:cubicBezTo>
                    <a:pt x="1787" y="3072"/>
                    <a:pt x="2168" y="2834"/>
                    <a:pt x="2525" y="2525"/>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1"/>
            <p:cNvSpPr/>
            <p:nvPr/>
          </p:nvSpPr>
          <p:spPr>
            <a:xfrm>
              <a:off x="2668593" y="1488218"/>
              <a:ext cx="91159" cy="128638"/>
            </a:xfrm>
            <a:custGeom>
              <a:rect b="b" l="l" r="r" t="t"/>
              <a:pathLst>
                <a:path extrusionOk="0" h="3597" w="2549">
                  <a:moveTo>
                    <a:pt x="2549" y="0"/>
                  </a:moveTo>
                  <a:cubicBezTo>
                    <a:pt x="1572" y="72"/>
                    <a:pt x="691" y="477"/>
                    <a:pt x="0" y="1072"/>
                  </a:cubicBezTo>
                  <a:lnTo>
                    <a:pt x="2549" y="3596"/>
                  </a:lnTo>
                  <a:lnTo>
                    <a:pt x="25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1"/>
            <p:cNvSpPr/>
            <p:nvPr/>
          </p:nvSpPr>
          <p:spPr>
            <a:xfrm>
              <a:off x="2614089" y="1543580"/>
              <a:ext cx="145661" cy="259779"/>
            </a:xfrm>
            <a:custGeom>
              <a:rect b="b" l="l" r="r" t="t"/>
              <a:pathLst>
                <a:path extrusionOk="0" h="7264" w="4073">
                  <a:moveTo>
                    <a:pt x="1048" y="0"/>
                  </a:moveTo>
                  <a:cubicBezTo>
                    <a:pt x="381" y="762"/>
                    <a:pt x="0" y="1762"/>
                    <a:pt x="0" y="2858"/>
                  </a:cubicBezTo>
                  <a:cubicBezTo>
                    <a:pt x="0" y="5192"/>
                    <a:pt x="1786" y="7097"/>
                    <a:pt x="4073" y="7264"/>
                  </a:cubicBezTo>
                  <a:lnTo>
                    <a:pt x="4073" y="3025"/>
                  </a:lnTo>
                  <a:lnTo>
                    <a:pt x="10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1"/>
            <p:cNvSpPr/>
            <p:nvPr/>
          </p:nvSpPr>
          <p:spPr>
            <a:xfrm>
              <a:off x="2783573" y="1437111"/>
              <a:ext cx="162684" cy="179742"/>
            </a:xfrm>
            <a:custGeom>
              <a:rect b="b" l="l" r="r" t="t"/>
              <a:pathLst>
                <a:path extrusionOk="0" h="5026" w="4549">
                  <a:moveTo>
                    <a:pt x="2144" y="0"/>
                  </a:moveTo>
                  <a:cubicBezTo>
                    <a:pt x="2048" y="0"/>
                    <a:pt x="1953" y="48"/>
                    <a:pt x="1906" y="119"/>
                  </a:cubicBezTo>
                  <a:lnTo>
                    <a:pt x="501" y="1501"/>
                  </a:lnTo>
                  <a:cubicBezTo>
                    <a:pt x="334" y="1477"/>
                    <a:pt x="167" y="1453"/>
                    <a:pt x="0" y="1429"/>
                  </a:cubicBezTo>
                  <a:lnTo>
                    <a:pt x="0" y="5025"/>
                  </a:lnTo>
                  <a:lnTo>
                    <a:pt x="2549" y="2501"/>
                  </a:lnTo>
                  <a:cubicBezTo>
                    <a:pt x="2168" y="2167"/>
                    <a:pt x="1739" y="1906"/>
                    <a:pt x="1263" y="1715"/>
                  </a:cubicBezTo>
                  <a:lnTo>
                    <a:pt x="2287" y="691"/>
                  </a:lnTo>
                  <a:lnTo>
                    <a:pt x="4216" y="691"/>
                  </a:lnTo>
                  <a:cubicBezTo>
                    <a:pt x="4406" y="691"/>
                    <a:pt x="4549" y="548"/>
                    <a:pt x="4549" y="358"/>
                  </a:cubicBezTo>
                  <a:cubicBezTo>
                    <a:pt x="4549" y="167"/>
                    <a:pt x="4406" y="0"/>
                    <a:pt x="42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1"/>
            <p:cNvSpPr/>
            <p:nvPr/>
          </p:nvSpPr>
          <p:spPr>
            <a:xfrm>
              <a:off x="2788687" y="1543580"/>
              <a:ext cx="241898" cy="205277"/>
            </a:xfrm>
            <a:custGeom>
              <a:rect b="b" l="l" r="r" t="t"/>
              <a:pathLst>
                <a:path extrusionOk="0" h="5740" w="6764">
                  <a:moveTo>
                    <a:pt x="2882" y="0"/>
                  </a:moveTo>
                  <a:lnTo>
                    <a:pt x="0" y="2882"/>
                  </a:lnTo>
                  <a:lnTo>
                    <a:pt x="2858" y="5739"/>
                  </a:lnTo>
                  <a:cubicBezTo>
                    <a:pt x="3430" y="5073"/>
                    <a:pt x="3811" y="4215"/>
                    <a:pt x="3906" y="3310"/>
                  </a:cubicBezTo>
                  <a:lnTo>
                    <a:pt x="4882" y="2334"/>
                  </a:lnTo>
                  <a:lnTo>
                    <a:pt x="6406" y="2334"/>
                  </a:lnTo>
                  <a:cubicBezTo>
                    <a:pt x="6597" y="2334"/>
                    <a:pt x="6764" y="2191"/>
                    <a:pt x="6764" y="2001"/>
                  </a:cubicBezTo>
                  <a:cubicBezTo>
                    <a:pt x="6764" y="1810"/>
                    <a:pt x="6597" y="1643"/>
                    <a:pt x="6406" y="1643"/>
                  </a:cubicBezTo>
                  <a:lnTo>
                    <a:pt x="4739" y="1643"/>
                  </a:lnTo>
                  <a:cubicBezTo>
                    <a:pt x="4644" y="1643"/>
                    <a:pt x="4573" y="1691"/>
                    <a:pt x="4501" y="1762"/>
                  </a:cubicBezTo>
                  <a:lnTo>
                    <a:pt x="3906" y="2358"/>
                  </a:lnTo>
                  <a:cubicBezTo>
                    <a:pt x="3787" y="1453"/>
                    <a:pt x="3430" y="643"/>
                    <a:pt x="2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5" name="Google Shape;4875;p71"/>
          <p:cNvGrpSpPr/>
          <p:nvPr/>
        </p:nvGrpSpPr>
        <p:grpSpPr>
          <a:xfrm>
            <a:off x="1906324" y="1437970"/>
            <a:ext cx="416490" cy="415632"/>
            <a:chOff x="1906324" y="1437970"/>
            <a:chExt cx="416490" cy="415632"/>
          </a:xfrm>
        </p:grpSpPr>
        <p:sp>
          <p:nvSpPr>
            <p:cNvPr id="4876" name="Google Shape;4876;p71"/>
            <p:cNvSpPr/>
            <p:nvPr/>
          </p:nvSpPr>
          <p:spPr>
            <a:xfrm>
              <a:off x="2102202" y="1633848"/>
              <a:ext cx="23889" cy="23889"/>
            </a:xfrm>
            <a:custGeom>
              <a:rect b="b" l="l" r="r" t="t"/>
              <a:pathLst>
                <a:path extrusionOk="0" h="668" w="668">
                  <a:moveTo>
                    <a:pt x="334" y="1"/>
                  </a:moveTo>
                  <a:cubicBezTo>
                    <a:pt x="144" y="1"/>
                    <a:pt x="1" y="143"/>
                    <a:pt x="1" y="334"/>
                  </a:cubicBezTo>
                  <a:cubicBezTo>
                    <a:pt x="1" y="524"/>
                    <a:pt x="144" y="667"/>
                    <a:pt x="334" y="667"/>
                  </a:cubicBezTo>
                  <a:cubicBezTo>
                    <a:pt x="525" y="667"/>
                    <a:pt x="668" y="524"/>
                    <a:pt x="668" y="334"/>
                  </a:cubicBezTo>
                  <a:cubicBezTo>
                    <a:pt x="668" y="143"/>
                    <a:pt x="525"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1"/>
            <p:cNvSpPr/>
            <p:nvPr/>
          </p:nvSpPr>
          <p:spPr>
            <a:xfrm>
              <a:off x="2023844" y="1555489"/>
              <a:ext cx="180601" cy="180601"/>
            </a:xfrm>
            <a:custGeom>
              <a:rect b="b" l="l" r="r" t="t"/>
              <a:pathLst>
                <a:path extrusionOk="0" h="5050" w="5050">
                  <a:moveTo>
                    <a:pt x="2525" y="1501"/>
                  </a:moveTo>
                  <a:cubicBezTo>
                    <a:pt x="3097" y="1501"/>
                    <a:pt x="3549" y="1953"/>
                    <a:pt x="3549" y="2525"/>
                  </a:cubicBezTo>
                  <a:cubicBezTo>
                    <a:pt x="3549" y="3096"/>
                    <a:pt x="3097" y="3549"/>
                    <a:pt x="2525" y="3549"/>
                  </a:cubicBezTo>
                  <a:cubicBezTo>
                    <a:pt x="1954" y="3549"/>
                    <a:pt x="1501" y="3096"/>
                    <a:pt x="1501" y="2525"/>
                  </a:cubicBezTo>
                  <a:cubicBezTo>
                    <a:pt x="1501" y="1953"/>
                    <a:pt x="1954" y="1501"/>
                    <a:pt x="2525" y="1501"/>
                  </a:cubicBezTo>
                  <a:close/>
                  <a:moveTo>
                    <a:pt x="2287" y="1"/>
                  </a:moveTo>
                  <a:lnTo>
                    <a:pt x="2216" y="644"/>
                  </a:lnTo>
                  <a:cubicBezTo>
                    <a:pt x="2216" y="786"/>
                    <a:pt x="2120" y="906"/>
                    <a:pt x="2001" y="929"/>
                  </a:cubicBezTo>
                  <a:cubicBezTo>
                    <a:pt x="1930" y="953"/>
                    <a:pt x="1858" y="1001"/>
                    <a:pt x="1787" y="1025"/>
                  </a:cubicBezTo>
                  <a:cubicBezTo>
                    <a:pt x="1737" y="1055"/>
                    <a:pt x="1683" y="1068"/>
                    <a:pt x="1628" y="1068"/>
                  </a:cubicBezTo>
                  <a:cubicBezTo>
                    <a:pt x="1552" y="1068"/>
                    <a:pt x="1475" y="1042"/>
                    <a:pt x="1406" y="1001"/>
                  </a:cubicBezTo>
                  <a:lnTo>
                    <a:pt x="906" y="572"/>
                  </a:lnTo>
                  <a:lnTo>
                    <a:pt x="572" y="906"/>
                  </a:lnTo>
                  <a:lnTo>
                    <a:pt x="977" y="1429"/>
                  </a:lnTo>
                  <a:cubicBezTo>
                    <a:pt x="1073" y="1525"/>
                    <a:pt x="1073" y="1668"/>
                    <a:pt x="1025" y="1787"/>
                  </a:cubicBezTo>
                  <a:cubicBezTo>
                    <a:pt x="1001" y="1858"/>
                    <a:pt x="953" y="1930"/>
                    <a:pt x="930" y="2001"/>
                  </a:cubicBezTo>
                  <a:cubicBezTo>
                    <a:pt x="906" y="2120"/>
                    <a:pt x="787" y="2215"/>
                    <a:pt x="644" y="2215"/>
                  </a:cubicBezTo>
                  <a:lnTo>
                    <a:pt x="1" y="2287"/>
                  </a:lnTo>
                  <a:lnTo>
                    <a:pt x="1" y="2763"/>
                  </a:lnTo>
                  <a:lnTo>
                    <a:pt x="644" y="2834"/>
                  </a:lnTo>
                  <a:cubicBezTo>
                    <a:pt x="787" y="2834"/>
                    <a:pt x="906" y="2930"/>
                    <a:pt x="930" y="3049"/>
                  </a:cubicBezTo>
                  <a:cubicBezTo>
                    <a:pt x="953" y="3120"/>
                    <a:pt x="1001" y="3216"/>
                    <a:pt x="1025" y="3263"/>
                  </a:cubicBezTo>
                  <a:cubicBezTo>
                    <a:pt x="1096" y="3382"/>
                    <a:pt x="1073" y="3525"/>
                    <a:pt x="1001" y="3644"/>
                  </a:cubicBezTo>
                  <a:lnTo>
                    <a:pt x="572" y="4144"/>
                  </a:lnTo>
                  <a:lnTo>
                    <a:pt x="906" y="4478"/>
                  </a:lnTo>
                  <a:lnTo>
                    <a:pt x="1430" y="4073"/>
                  </a:lnTo>
                  <a:cubicBezTo>
                    <a:pt x="1486" y="4017"/>
                    <a:pt x="1558" y="3994"/>
                    <a:pt x="1632" y="3994"/>
                  </a:cubicBezTo>
                  <a:cubicBezTo>
                    <a:pt x="1684" y="3994"/>
                    <a:pt x="1738" y="4005"/>
                    <a:pt x="1787" y="4025"/>
                  </a:cubicBezTo>
                  <a:cubicBezTo>
                    <a:pt x="1858" y="4049"/>
                    <a:pt x="1930" y="4097"/>
                    <a:pt x="2001" y="4120"/>
                  </a:cubicBezTo>
                  <a:cubicBezTo>
                    <a:pt x="2120" y="4144"/>
                    <a:pt x="2216" y="4263"/>
                    <a:pt x="2216" y="4406"/>
                  </a:cubicBezTo>
                  <a:lnTo>
                    <a:pt x="2287" y="5049"/>
                  </a:lnTo>
                  <a:lnTo>
                    <a:pt x="2763" y="5049"/>
                  </a:lnTo>
                  <a:lnTo>
                    <a:pt x="2835" y="4406"/>
                  </a:lnTo>
                  <a:cubicBezTo>
                    <a:pt x="2835" y="4263"/>
                    <a:pt x="2930" y="4144"/>
                    <a:pt x="3049" y="4120"/>
                  </a:cubicBezTo>
                  <a:cubicBezTo>
                    <a:pt x="3121" y="4097"/>
                    <a:pt x="3192" y="4049"/>
                    <a:pt x="3263" y="4025"/>
                  </a:cubicBezTo>
                  <a:cubicBezTo>
                    <a:pt x="3313" y="3995"/>
                    <a:pt x="3367" y="3982"/>
                    <a:pt x="3422" y="3982"/>
                  </a:cubicBezTo>
                  <a:cubicBezTo>
                    <a:pt x="3498" y="3982"/>
                    <a:pt x="3575" y="4008"/>
                    <a:pt x="3645" y="4049"/>
                  </a:cubicBezTo>
                  <a:lnTo>
                    <a:pt x="4145" y="4478"/>
                  </a:lnTo>
                  <a:lnTo>
                    <a:pt x="4478" y="4144"/>
                  </a:lnTo>
                  <a:lnTo>
                    <a:pt x="4073" y="3620"/>
                  </a:lnTo>
                  <a:cubicBezTo>
                    <a:pt x="3978" y="3525"/>
                    <a:pt x="3978" y="3382"/>
                    <a:pt x="4026" y="3263"/>
                  </a:cubicBezTo>
                  <a:cubicBezTo>
                    <a:pt x="4049" y="3192"/>
                    <a:pt x="4097" y="3120"/>
                    <a:pt x="4121" y="3049"/>
                  </a:cubicBezTo>
                  <a:cubicBezTo>
                    <a:pt x="4145" y="2930"/>
                    <a:pt x="4264" y="2834"/>
                    <a:pt x="4407" y="2834"/>
                  </a:cubicBezTo>
                  <a:lnTo>
                    <a:pt x="5050" y="2763"/>
                  </a:lnTo>
                  <a:lnTo>
                    <a:pt x="5050" y="2287"/>
                  </a:lnTo>
                  <a:lnTo>
                    <a:pt x="4407" y="2215"/>
                  </a:lnTo>
                  <a:cubicBezTo>
                    <a:pt x="4264" y="2215"/>
                    <a:pt x="4145" y="2120"/>
                    <a:pt x="4121" y="2001"/>
                  </a:cubicBezTo>
                  <a:cubicBezTo>
                    <a:pt x="4097" y="1930"/>
                    <a:pt x="4049" y="1858"/>
                    <a:pt x="4026" y="1787"/>
                  </a:cubicBezTo>
                  <a:cubicBezTo>
                    <a:pt x="3954" y="1668"/>
                    <a:pt x="3978" y="1525"/>
                    <a:pt x="4049" y="1406"/>
                  </a:cubicBezTo>
                  <a:lnTo>
                    <a:pt x="4478" y="906"/>
                  </a:lnTo>
                  <a:lnTo>
                    <a:pt x="4145" y="572"/>
                  </a:lnTo>
                  <a:lnTo>
                    <a:pt x="3621" y="977"/>
                  </a:lnTo>
                  <a:cubicBezTo>
                    <a:pt x="3565" y="1033"/>
                    <a:pt x="3493" y="1056"/>
                    <a:pt x="3419" y="1056"/>
                  </a:cubicBezTo>
                  <a:cubicBezTo>
                    <a:pt x="3366" y="1056"/>
                    <a:pt x="3313" y="1044"/>
                    <a:pt x="3263" y="1025"/>
                  </a:cubicBezTo>
                  <a:cubicBezTo>
                    <a:pt x="3192" y="1001"/>
                    <a:pt x="3121" y="953"/>
                    <a:pt x="3049" y="929"/>
                  </a:cubicBezTo>
                  <a:cubicBezTo>
                    <a:pt x="2930" y="906"/>
                    <a:pt x="2835" y="786"/>
                    <a:pt x="2835" y="644"/>
                  </a:cubicBezTo>
                  <a:lnTo>
                    <a:pt x="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1"/>
            <p:cNvSpPr/>
            <p:nvPr/>
          </p:nvSpPr>
          <p:spPr>
            <a:xfrm>
              <a:off x="1906324" y="1437970"/>
              <a:ext cx="416490" cy="415632"/>
            </a:xfrm>
            <a:custGeom>
              <a:rect b="b" l="l" r="r" t="t"/>
              <a:pathLst>
                <a:path extrusionOk="0" h="11622" w="11646">
                  <a:moveTo>
                    <a:pt x="6359" y="2596"/>
                  </a:moveTo>
                  <a:cubicBezTo>
                    <a:pt x="6526" y="2596"/>
                    <a:pt x="6669" y="2739"/>
                    <a:pt x="6692" y="2906"/>
                  </a:cubicBezTo>
                  <a:lnTo>
                    <a:pt x="6764" y="3525"/>
                  </a:lnTo>
                  <a:lnTo>
                    <a:pt x="7240" y="3144"/>
                  </a:lnTo>
                  <a:cubicBezTo>
                    <a:pt x="7304" y="3090"/>
                    <a:pt x="7379" y="3065"/>
                    <a:pt x="7451" y="3065"/>
                  </a:cubicBezTo>
                  <a:cubicBezTo>
                    <a:pt x="7540" y="3065"/>
                    <a:pt x="7627" y="3102"/>
                    <a:pt x="7693" y="3168"/>
                  </a:cubicBezTo>
                  <a:lnTo>
                    <a:pt x="8455" y="3906"/>
                  </a:lnTo>
                  <a:cubicBezTo>
                    <a:pt x="8574" y="4049"/>
                    <a:pt x="8598" y="4239"/>
                    <a:pt x="8478" y="4382"/>
                  </a:cubicBezTo>
                  <a:lnTo>
                    <a:pt x="8097" y="4858"/>
                  </a:lnTo>
                  <a:lnTo>
                    <a:pt x="8717" y="4930"/>
                  </a:lnTo>
                  <a:cubicBezTo>
                    <a:pt x="8883" y="4954"/>
                    <a:pt x="9026" y="5096"/>
                    <a:pt x="9026" y="5287"/>
                  </a:cubicBezTo>
                  <a:lnTo>
                    <a:pt x="9026" y="6359"/>
                  </a:lnTo>
                  <a:cubicBezTo>
                    <a:pt x="9026" y="6525"/>
                    <a:pt x="8883" y="6668"/>
                    <a:pt x="8717" y="6692"/>
                  </a:cubicBezTo>
                  <a:lnTo>
                    <a:pt x="8097" y="6763"/>
                  </a:lnTo>
                  <a:lnTo>
                    <a:pt x="8478" y="7240"/>
                  </a:lnTo>
                  <a:cubicBezTo>
                    <a:pt x="8598" y="7383"/>
                    <a:pt x="8574" y="7573"/>
                    <a:pt x="8455" y="7692"/>
                  </a:cubicBezTo>
                  <a:lnTo>
                    <a:pt x="7716" y="8454"/>
                  </a:lnTo>
                  <a:cubicBezTo>
                    <a:pt x="7638" y="8520"/>
                    <a:pt x="7545" y="8556"/>
                    <a:pt x="7453" y="8556"/>
                  </a:cubicBezTo>
                  <a:cubicBezTo>
                    <a:pt x="7379" y="8556"/>
                    <a:pt x="7304" y="8532"/>
                    <a:pt x="7240" y="8478"/>
                  </a:cubicBezTo>
                  <a:lnTo>
                    <a:pt x="6764" y="8073"/>
                  </a:lnTo>
                  <a:lnTo>
                    <a:pt x="6692" y="8716"/>
                  </a:lnTo>
                  <a:cubicBezTo>
                    <a:pt x="6669" y="8883"/>
                    <a:pt x="6526" y="9026"/>
                    <a:pt x="6359" y="9026"/>
                  </a:cubicBezTo>
                  <a:lnTo>
                    <a:pt x="5287" y="9026"/>
                  </a:lnTo>
                  <a:cubicBezTo>
                    <a:pt x="5097" y="9026"/>
                    <a:pt x="4954" y="8883"/>
                    <a:pt x="4930" y="8716"/>
                  </a:cubicBezTo>
                  <a:lnTo>
                    <a:pt x="4859" y="8097"/>
                  </a:lnTo>
                  <a:lnTo>
                    <a:pt x="4382" y="8478"/>
                  </a:lnTo>
                  <a:cubicBezTo>
                    <a:pt x="4318" y="8532"/>
                    <a:pt x="4244" y="8556"/>
                    <a:pt x="4171" y="8556"/>
                  </a:cubicBezTo>
                  <a:cubicBezTo>
                    <a:pt x="4082" y="8556"/>
                    <a:pt x="3995" y="8520"/>
                    <a:pt x="3930" y="8454"/>
                  </a:cubicBezTo>
                  <a:lnTo>
                    <a:pt x="3168" y="7716"/>
                  </a:lnTo>
                  <a:cubicBezTo>
                    <a:pt x="3049" y="7573"/>
                    <a:pt x="3025" y="7383"/>
                    <a:pt x="3144" y="7240"/>
                  </a:cubicBezTo>
                  <a:lnTo>
                    <a:pt x="3549" y="6763"/>
                  </a:lnTo>
                  <a:lnTo>
                    <a:pt x="2906" y="6692"/>
                  </a:lnTo>
                  <a:cubicBezTo>
                    <a:pt x="2739" y="6668"/>
                    <a:pt x="2596" y="6525"/>
                    <a:pt x="2596" y="6335"/>
                  </a:cubicBezTo>
                  <a:lnTo>
                    <a:pt x="2596" y="5263"/>
                  </a:lnTo>
                  <a:cubicBezTo>
                    <a:pt x="2596" y="5096"/>
                    <a:pt x="2739" y="4954"/>
                    <a:pt x="2906" y="4930"/>
                  </a:cubicBezTo>
                  <a:lnTo>
                    <a:pt x="3525" y="4858"/>
                  </a:lnTo>
                  <a:lnTo>
                    <a:pt x="3144" y="4382"/>
                  </a:lnTo>
                  <a:cubicBezTo>
                    <a:pt x="3025" y="4239"/>
                    <a:pt x="3049" y="4049"/>
                    <a:pt x="3168" y="3930"/>
                  </a:cubicBezTo>
                  <a:lnTo>
                    <a:pt x="3906" y="3168"/>
                  </a:lnTo>
                  <a:cubicBezTo>
                    <a:pt x="3985" y="3102"/>
                    <a:pt x="4077" y="3065"/>
                    <a:pt x="4169" y="3065"/>
                  </a:cubicBezTo>
                  <a:cubicBezTo>
                    <a:pt x="4244" y="3065"/>
                    <a:pt x="4318" y="3090"/>
                    <a:pt x="4382" y="3144"/>
                  </a:cubicBezTo>
                  <a:lnTo>
                    <a:pt x="4859" y="3549"/>
                  </a:lnTo>
                  <a:lnTo>
                    <a:pt x="4930" y="2906"/>
                  </a:lnTo>
                  <a:cubicBezTo>
                    <a:pt x="4954" y="2739"/>
                    <a:pt x="5097" y="2596"/>
                    <a:pt x="5287" y="2596"/>
                  </a:cubicBezTo>
                  <a:close/>
                  <a:moveTo>
                    <a:pt x="4001" y="0"/>
                  </a:moveTo>
                  <a:cubicBezTo>
                    <a:pt x="3811" y="0"/>
                    <a:pt x="3644" y="143"/>
                    <a:pt x="3644" y="334"/>
                  </a:cubicBezTo>
                  <a:lnTo>
                    <a:pt x="3644" y="1524"/>
                  </a:lnTo>
                  <a:lnTo>
                    <a:pt x="2763" y="1524"/>
                  </a:lnTo>
                  <a:cubicBezTo>
                    <a:pt x="2692" y="1524"/>
                    <a:pt x="2596" y="1572"/>
                    <a:pt x="2549" y="1620"/>
                  </a:cubicBezTo>
                  <a:lnTo>
                    <a:pt x="1620" y="2548"/>
                  </a:lnTo>
                  <a:cubicBezTo>
                    <a:pt x="1572" y="2596"/>
                    <a:pt x="1525" y="2691"/>
                    <a:pt x="1525" y="2763"/>
                  </a:cubicBezTo>
                  <a:lnTo>
                    <a:pt x="1525" y="3644"/>
                  </a:lnTo>
                  <a:lnTo>
                    <a:pt x="334" y="3644"/>
                  </a:lnTo>
                  <a:cubicBezTo>
                    <a:pt x="143" y="3644"/>
                    <a:pt x="0" y="3810"/>
                    <a:pt x="0" y="4001"/>
                  </a:cubicBezTo>
                  <a:cubicBezTo>
                    <a:pt x="0" y="4192"/>
                    <a:pt x="143" y="4334"/>
                    <a:pt x="334" y="4334"/>
                  </a:cubicBezTo>
                  <a:lnTo>
                    <a:pt x="1525" y="4334"/>
                  </a:lnTo>
                  <a:lnTo>
                    <a:pt x="1525" y="5478"/>
                  </a:lnTo>
                  <a:lnTo>
                    <a:pt x="334" y="5478"/>
                  </a:lnTo>
                  <a:cubicBezTo>
                    <a:pt x="143" y="5478"/>
                    <a:pt x="0" y="5620"/>
                    <a:pt x="0" y="5811"/>
                  </a:cubicBezTo>
                  <a:cubicBezTo>
                    <a:pt x="0" y="6001"/>
                    <a:pt x="143" y="6144"/>
                    <a:pt x="334" y="6144"/>
                  </a:cubicBezTo>
                  <a:lnTo>
                    <a:pt x="1525" y="6144"/>
                  </a:lnTo>
                  <a:lnTo>
                    <a:pt x="1525" y="7287"/>
                  </a:lnTo>
                  <a:lnTo>
                    <a:pt x="334" y="7287"/>
                  </a:lnTo>
                  <a:cubicBezTo>
                    <a:pt x="143" y="7287"/>
                    <a:pt x="0" y="7430"/>
                    <a:pt x="0" y="7621"/>
                  </a:cubicBezTo>
                  <a:cubicBezTo>
                    <a:pt x="0" y="7811"/>
                    <a:pt x="143" y="7978"/>
                    <a:pt x="334" y="7978"/>
                  </a:cubicBezTo>
                  <a:lnTo>
                    <a:pt x="1525" y="7978"/>
                  </a:lnTo>
                  <a:lnTo>
                    <a:pt x="1525" y="9764"/>
                  </a:lnTo>
                  <a:cubicBezTo>
                    <a:pt x="1525" y="9955"/>
                    <a:pt x="1668" y="10097"/>
                    <a:pt x="1858" y="10097"/>
                  </a:cubicBezTo>
                  <a:lnTo>
                    <a:pt x="3644" y="10097"/>
                  </a:lnTo>
                  <a:lnTo>
                    <a:pt x="3644" y="11288"/>
                  </a:lnTo>
                  <a:cubicBezTo>
                    <a:pt x="3644" y="11479"/>
                    <a:pt x="3811" y="11622"/>
                    <a:pt x="4001" y="11622"/>
                  </a:cubicBezTo>
                  <a:cubicBezTo>
                    <a:pt x="4192" y="11622"/>
                    <a:pt x="4335" y="11479"/>
                    <a:pt x="4335" y="11288"/>
                  </a:cubicBezTo>
                  <a:lnTo>
                    <a:pt x="4335" y="10097"/>
                  </a:lnTo>
                  <a:lnTo>
                    <a:pt x="5478" y="10097"/>
                  </a:lnTo>
                  <a:lnTo>
                    <a:pt x="5478" y="11288"/>
                  </a:lnTo>
                  <a:cubicBezTo>
                    <a:pt x="5478" y="11479"/>
                    <a:pt x="5621" y="11622"/>
                    <a:pt x="5811" y="11622"/>
                  </a:cubicBezTo>
                  <a:cubicBezTo>
                    <a:pt x="6002" y="11622"/>
                    <a:pt x="6145" y="11479"/>
                    <a:pt x="6145" y="11288"/>
                  </a:cubicBezTo>
                  <a:lnTo>
                    <a:pt x="6145" y="10097"/>
                  </a:lnTo>
                  <a:lnTo>
                    <a:pt x="7288" y="10097"/>
                  </a:lnTo>
                  <a:lnTo>
                    <a:pt x="7288" y="11288"/>
                  </a:lnTo>
                  <a:cubicBezTo>
                    <a:pt x="7288" y="11479"/>
                    <a:pt x="7454" y="11622"/>
                    <a:pt x="7621" y="11622"/>
                  </a:cubicBezTo>
                  <a:cubicBezTo>
                    <a:pt x="7812" y="11622"/>
                    <a:pt x="7978" y="11479"/>
                    <a:pt x="7978" y="11288"/>
                  </a:cubicBezTo>
                  <a:lnTo>
                    <a:pt x="7978" y="10097"/>
                  </a:lnTo>
                  <a:lnTo>
                    <a:pt x="9764" y="10097"/>
                  </a:lnTo>
                  <a:cubicBezTo>
                    <a:pt x="9955" y="10097"/>
                    <a:pt x="10098" y="9955"/>
                    <a:pt x="10098" y="9764"/>
                  </a:cubicBezTo>
                  <a:lnTo>
                    <a:pt x="10098" y="7978"/>
                  </a:lnTo>
                  <a:lnTo>
                    <a:pt x="11289" y="7978"/>
                  </a:lnTo>
                  <a:cubicBezTo>
                    <a:pt x="11479" y="7978"/>
                    <a:pt x="11646" y="7811"/>
                    <a:pt x="11646" y="7621"/>
                  </a:cubicBezTo>
                  <a:cubicBezTo>
                    <a:pt x="11646" y="7430"/>
                    <a:pt x="11479" y="7287"/>
                    <a:pt x="11289" y="7287"/>
                  </a:cubicBezTo>
                  <a:lnTo>
                    <a:pt x="10098" y="7287"/>
                  </a:lnTo>
                  <a:lnTo>
                    <a:pt x="10098" y="6144"/>
                  </a:lnTo>
                  <a:lnTo>
                    <a:pt x="11289" y="6144"/>
                  </a:lnTo>
                  <a:cubicBezTo>
                    <a:pt x="11479" y="6144"/>
                    <a:pt x="11622" y="6001"/>
                    <a:pt x="11622" y="5811"/>
                  </a:cubicBezTo>
                  <a:cubicBezTo>
                    <a:pt x="11622" y="5620"/>
                    <a:pt x="11479" y="5478"/>
                    <a:pt x="11289" y="5478"/>
                  </a:cubicBezTo>
                  <a:lnTo>
                    <a:pt x="10098" y="5478"/>
                  </a:lnTo>
                  <a:lnTo>
                    <a:pt x="10098" y="4334"/>
                  </a:lnTo>
                  <a:lnTo>
                    <a:pt x="11289" y="4334"/>
                  </a:lnTo>
                  <a:cubicBezTo>
                    <a:pt x="11479" y="4334"/>
                    <a:pt x="11622" y="4192"/>
                    <a:pt x="11622" y="4001"/>
                  </a:cubicBezTo>
                  <a:cubicBezTo>
                    <a:pt x="11622" y="3810"/>
                    <a:pt x="11479" y="3644"/>
                    <a:pt x="11289" y="3644"/>
                  </a:cubicBezTo>
                  <a:lnTo>
                    <a:pt x="10098" y="3644"/>
                  </a:lnTo>
                  <a:lnTo>
                    <a:pt x="10098" y="1858"/>
                  </a:lnTo>
                  <a:cubicBezTo>
                    <a:pt x="10098" y="1667"/>
                    <a:pt x="9955" y="1524"/>
                    <a:pt x="9764" y="1524"/>
                  </a:cubicBezTo>
                  <a:lnTo>
                    <a:pt x="7978" y="1524"/>
                  </a:lnTo>
                  <a:lnTo>
                    <a:pt x="7978" y="334"/>
                  </a:lnTo>
                  <a:cubicBezTo>
                    <a:pt x="7978" y="143"/>
                    <a:pt x="7812" y="0"/>
                    <a:pt x="7621" y="0"/>
                  </a:cubicBezTo>
                  <a:cubicBezTo>
                    <a:pt x="7431" y="0"/>
                    <a:pt x="7288" y="143"/>
                    <a:pt x="7288" y="334"/>
                  </a:cubicBezTo>
                  <a:lnTo>
                    <a:pt x="7288" y="1524"/>
                  </a:lnTo>
                  <a:lnTo>
                    <a:pt x="6145" y="1524"/>
                  </a:lnTo>
                  <a:lnTo>
                    <a:pt x="6145" y="334"/>
                  </a:lnTo>
                  <a:cubicBezTo>
                    <a:pt x="6145" y="143"/>
                    <a:pt x="6002" y="0"/>
                    <a:pt x="5811" y="0"/>
                  </a:cubicBezTo>
                  <a:cubicBezTo>
                    <a:pt x="5621" y="0"/>
                    <a:pt x="5478" y="143"/>
                    <a:pt x="5478" y="334"/>
                  </a:cubicBezTo>
                  <a:lnTo>
                    <a:pt x="5478" y="1524"/>
                  </a:lnTo>
                  <a:lnTo>
                    <a:pt x="4335" y="1524"/>
                  </a:lnTo>
                  <a:lnTo>
                    <a:pt x="4335" y="334"/>
                  </a:lnTo>
                  <a:cubicBezTo>
                    <a:pt x="4335" y="143"/>
                    <a:pt x="4192" y="0"/>
                    <a:pt x="40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9" name="Google Shape;4879;p71"/>
          <p:cNvSpPr/>
          <p:nvPr/>
        </p:nvSpPr>
        <p:spPr>
          <a:xfrm>
            <a:off x="1251382" y="1437970"/>
            <a:ext cx="277660" cy="415632"/>
          </a:xfrm>
          <a:custGeom>
            <a:rect b="b" l="l" r="r" t="t"/>
            <a:pathLst>
              <a:path extrusionOk="0" h="11622" w="7764">
                <a:moveTo>
                  <a:pt x="6049" y="2596"/>
                </a:moveTo>
                <a:cubicBezTo>
                  <a:pt x="6240" y="2596"/>
                  <a:pt x="6406" y="2763"/>
                  <a:pt x="6406" y="2953"/>
                </a:cubicBezTo>
                <a:cubicBezTo>
                  <a:pt x="6406" y="3144"/>
                  <a:pt x="6240" y="3287"/>
                  <a:pt x="6049" y="3287"/>
                </a:cubicBezTo>
                <a:lnTo>
                  <a:pt x="4477" y="3287"/>
                </a:lnTo>
                <a:cubicBezTo>
                  <a:pt x="4287" y="3287"/>
                  <a:pt x="4144" y="3144"/>
                  <a:pt x="4144" y="2953"/>
                </a:cubicBezTo>
                <a:cubicBezTo>
                  <a:pt x="4144" y="2763"/>
                  <a:pt x="4287" y="2596"/>
                  <a:pt x="4477" y="2596"/>
                </a:cubicBezTo>
                <a:close/>
                <a:moveTo>
                  <a:pt x="1715" y="2596"/>
                </a:moveTo>
                <a:cubicBezTo>
                  <a:pt x="1905" y="2596"/>
                  <a:pt x="2072" y="2739"/>
                  <a:pt x="2072" y="2953"/>
                </a:cubicBezTo>
                <a:cubicBezTo>
                  <a:pt x="2072" y="3144"/>
                  <a:pt x="1905" y="3310"/>
                  <a:pt x="1715" y="3310"/>
                </a:cubicBezTo>
                <a:cubicBezTo>
                  <a:pt x="1500" y="3310"/>
                  <a:pt x="1358" y="3144"/>
                  <a:pt x="1358" y="2953"/>
                </a:cubicBezTo>
                <a:cubicBezTo>
                  <a:pt x="1358" y="2739"/>
                  <a:pt x="1500" y="2596"/>
                  <a:pt x="1715" y="2596"/>
                </a:cubicBezTo>
                <a:close/>
                <a:moveTo>
                  <a:pt x="3120" y="2596"/>
                </a:moveTo>
                <a:cubicBezTo>
                  <a:pt x="3310" y="2596"/>
                  <a:pt x="3477" y="2739"/>
                  <a:pt x="3477" y="2953"/>
                </a:cubicBezTo>
                <a:cubicBezTo>
                  <a:pt x="3477" y="3144"/>
                  <a:pt x="3310" y="3310"/>
                  <a:pt x="3120" y="3310"/>
                </a:cubicBezTo>
                <a:cubicBezTo>
                  <a:pt x="2906" y="3310"/>
                  <a:pt x="2763" y="3144"/>
                  <a:pt x="2763" y="2953"/>
                </a:cubicBezTo>
                <a:cubicBezTo>
                  <a:pt x="2763" y="2739"/>
                  <a:pt x="2906" y="2596"/>
                  <a:pt x="3120" y="2596"/>
                </a:cubicBezTo>
                <a:close/>
                <a:moveTo>
                  <a:pt x="1715" y="6906"/>
                </a:moveTo>
                <a:cubicBezTo>
                  <a:pt x="1905" y="6906"/>
                  <a:pt x="2072" y="7073"/>
                  <a:pt x="2072" y="7264"/>
                </a:cubicBezTo>
                <a:cubicBezTo>
                  <a:pt x="2072" y="7478"/>
                  <a:pt x="1905" y="7621"/>
                  <a:pt x="1715" y="7621"/>
                </a:cubicBezTo>
                <a:cubicBezTo>
                  <a:pt x="1500" y="7621"/>
                  <a:pt x="1358" y="7478"/>
                  <a:pt x="1358" y="7264"/>
                </a:cubicBezTo>
                <a:cubicBezTo>
                  <a:pt x="1358" y="7073"/>
                  <a:pt x="1500" y="6906"/>
                  <a:pt x="1715" y="6906"/>
                </a:cubicBezTo>
                <a:close/>
                <a:moveTo>
                  <a:pt x="3120" y="6906"/>
                </a:moveTo>
                <a:cubicBezTo>
                  <a:pt x="3310" y="6906"/>
                  <a:pt x="3477" y="7073"/>
                  <a:pt x="3477" y="7264"/>
                </a:cubicBezTo>
                <a:cubicBezTo>
                  <a:pt x="3477" y="7478"/>
                  <a:pt x="3310" y="7621"/>
                  <a:pt x="3120" y="7621"/>
                </a:cubicBezTo>
                <a:cubicBezTo>
                  <a:pt x="2906" y="7621"/>
                  <a:pt x="2763" y="7478"/>
                  <a:pt x="2763" y="7264"/>
                </a:cubicBezTo>
                <a:cubicBezTo>
                  <a:pt x="2763" y="7073"/>
                  <a:pt x="2906" y="6906"/>
                  <a:pt x="3120" y="6906"/>
                </a:cubicBezTo>
                <a:close/>
                <a:moveTo>
                  <a:pt x="6049" y="6930"/>
                </a:moveTo>
                <a:cubicBezTo>
                  <a:pt x="6240" y="6930"/>
                  <a:pt x="6406" y="7073"/>
                  <a:pt x="6406" y="7264"/>
                </a:cubicBezTo>
                <a:cubicBezTo>
                  <a:pt x="6406" y="7454"/>
                  <a:pt x="6240" y="7621"/>
                  <a:pt x="6049" y="7621"/>
                </a:cubicBezTo>
                <a:lnTo>
                  <a:pt x="4477" y="7621"/>
                </a:lnTo>
                <a:cubicBezTo>
                  <a:pt x="4287" y="7621"/>
                  <a:pt x="4144" y="7454"/>
                  <a:pt x="4144" y="7264"/>
                </a:cubicBezTo>
                <a:cubicBezTo>
                  <a:pt x="4144" y="7073"/>
                  <a:pt x="4287" y="6930"/>
                  <a:pt x="4477" y="6930"/>
                </a:cubicBezTo>
                <a:close/>
                <a:moveTo>
                  <a:pt x="3882" y="0"/>
                </a:moveTo>
                <a:cubicBezTo>
                  <a:pt x="3691" y="0"/>
                  <a:pt x="3549" y="143"/>
                  <a:pt x="3549" y="334"/>
                </a:cubicBezTo>
                <a:lnTo>
                  <a:pt x="3549" y="1239"/>
                </a:lnTo>
                <a:lnTo>
                  <a:pt x="810" y="1239"/>
                </a:lnTo>
                <a:cubicBezTo>
                  <a:pt x="357" y="1239"/>
                  <a:pt x="0" y="1596"/>
                  <a:pt x="0" y="2048"/>
                </a:cubicBezTo>
                <a:lnTo>
                  <a:pt x="0" y="3834"/>
                </a:lnTo>
                <a:cubicBezTo>
                  <a:pt x="0" y="4287"/>
                  <a:pt x="357" y="4644"/>
                  <a:pt x="810" y="4644"/>
                </a:cubicBezTo>
                <a:lnTo>
                  <a:pt x="3549" y="4644"/>
                </a:lnTo>
                <a:lnTo>
                  <a:pt x="3549" y="5573"/>
                </a:lnTo>
                <a:lnTo>
                  <a:pt x="810" y="5573"/>
                </a:lnTo>
                <a:cubicBezTo>
                  <a:pt x="357" y="5573"/>
                  <a:pt x="0" y="5930"/>
                  <a:pt x="0" y="6382"/>
                </a:cubicBezTo>
                <a:lnTo>
                  <a:pt x="0" y="8169"/>
                </a:lnTo>
                <a:cubicBezTo>
                  <a:pt x="0" y="8621"/>
                  <a:pt x="357" y="8978"/>
                  <a:pt x="810" y="8978"/>
                </a:cubicBezTo>
                <a:lnTo>
                  <a:pt x="3549" y="8978"/>
                </a:lnTo>
                <a:lnTo>
                  <a:pt x="3549" y="9883"/>
                </a:lnTo>
                <a:cubicBezTo>
                  <a:pt x="3310" y="9978"/>
                  <a:pt x="3120" y="10145"/>
                  <a:pt x="3025" y="10383"/>
                </a:cubicBezTo>
                <a:lnTo>
                  <a:pt x="334" y="10383"/>
                </a:lnTo>
                <a:cubicBezTo>
                  <a:pt x="167" y="10383"/>
                  <a:pt x="0" y="10526"/>
                  <a:pt x="0" y="10717"/>
                </a:cubicBezTo>
                <a:cubicBezTo>
                  <a:pt x="0" y="10907"/>
                  <a:pt x="167" y="11074"/>
                  <a:pt x="334" y="11074"/>
                </a:cubicBezTo>
                <a:lnTo>
                  <a:pt x="3025" y="11074"/>
                </a:lnTo>
                <a:cubicBezTo>
                  <a:pt x="3167" y="11407"/>
                  <a:pt x="3501" y="11622"/>
                  <a:pt x="3882" y="11622"/>
                </a:cubicBezTo>
                <a:cubicBezTo>
                  <a:pt x="4263" y="11622"/>
                  <a:pt x="4596" y="11407"/>
                  <a:pt x="4739" y="11074"/>
                </a:cubicBezTo>
                <a:lnTo>
                  <a:pt x="7430" y="11074"/>
                </a:lnTo>
                <a:cubicBezTo>
                  <a:pt x="7597" y="11074"/>
                  <a:pt x="7764" y="10907"/>
                  <a:pt x="7764" y="10717"/>
                </a:cubicBezTo>
                <a:cubicBezTo>
                  <a:pt x="7764" y="10526"/>
                  <a:pt x="7597" y="10383"/>
                  <a:pt x="7430" y="10383"/>
                </a:cubicBezTo>
                <a:lnTo>
                  <a:pt x="4739" y="10383"/>
                </a:lnTo>
                <a:cubicBezTo>
                  <a:pt x="4644" y="10145"/>
                  <a:pt x="4453" y="9978"/>
                  <a:pt x="4215" y="9883"/>
                </a:cubicBezTo>
                <a:lnTo>
                  <a:pt x="4215" y="8978"/>
                </a:lnTo>
                <a:lnTo>
                  <a:pt x="6954" y="8978"/>
                </a:lnTo>
                <a:cubicBezTo>
                  <a:pt x="7406" y="8978"/>
                  <a:pt x="7764" y="8621"/>
                  <a:pt x="7764" y="8169"/>
                </a:cubicBezTo>
                <a:lnTo>
                  <a:pt x="7764" y="6382"/>
                </a:lnTo>
                <a:cubicBezTo>
                  <a:pt x="7764" y="5930"/>
                  <a:pt x="7406" y="5573"/>
                  <a:pt x="6954" y="5573"/>
                </a:cubicBezTo>
                <a:lnTo>
                  <a:pt x="4215" y="5573"/>
                </a:lnTo>
                <a:lnTo>
                  <a:pt x="4215" y="4644"/>
                </a:lnTo>
                <a:lnTo>
                  <a:pt x="6954" y="4644"/>
                </a:lnTo>
                <a:cubicBezTo>
                  <a:pt x="7406" y="4644"/>
                  <a:pt x="7764" y="4287"/>
                  <a:pt x="7764" y="3834"/>
                </a:cubicBezTo>
                <a:lnTo>
                  <a:pt x="7764" y="2048"/>
                </a:lnTo>
                <a:cubicBezTo>
                  <a:pt x="7764" y="1596"/>
                  <a:pt x="7406" y="1239"/>
                  <a:pt x="6954" y="1239"/>
                </a:cubicBezTo>
                <a:lnTo>
                  <a:pt x="4215" y="1239"/>
                </a:lnTo>
                <a:lnTo>
                  <a:pt x="4215" y="334"/>
                </a:lnTo>
                <a:cubicBezTo>
                  <a:pt x="4215" y="143"/>
                  <a:pt x="4072" y="0"/>
                  <a:pt x="3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3" name="Shape 4883"/>
        <p:cNvGrpSpPr/>
        <p:nvPr/>
      </p:nvGrpSpPr>
      <p:grpSpPr>
        <a:xfrm>
          <a:off x="0" y="0"/>
          <a:ext cx="0" cy="0"/>
          <a:chOff x="0" y="0"/>
          <a:chExt cx="0" cy="0"/>
        </a:xfrm>
      </p:grpSpPr>
      <p:sp>
        <p:nvSpPr>
          <p:cNvPr id="4884" name="Google Shape;4884;p72"/>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ALTERNATIVE</a:t>
            </a:r>
            <a:r>
              <a:rPr lang="en"/>
              <a:t> RESOURCES</a:t>
            </a:r>
            <a:endParaRPr/>
          </a:p>
        </p:txBody>
      </p:sp>
      <p:sp>
        <p:nvSpPr>
          <p:cNvPr id="4885" name="Google Shape;4885;p72"/>
          <p:cNvSpPr txBox="1"/>
          <p:nvPr>
            <p:ph idx="1" type="subTitle"/>
          </p:nvPr>
        </p:nvSpPr>
        <p:spPr>
          <a:xfrm>
            <a:off x="713100" y="1461275"/>
            <a:ext cx="3746700" cy="27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latin typeface="Exo"/>
                <a:ea typeface="Exo"/>
                <a:cs typeface="Exo"/>
                <a:sym typeface="Exo"/>
              </a:rPr>
              <a:t>Photos</a:t>
            </a:r>
            <a:endParaRPr b="1" sz="1800">
              <a:latin typeface="Exo"/>
              <a:ea typeface="Exo"/>
              <a:cs typeface="Exo"/>
              <a:sym typeface="Exo"/>
            </a:endParaRPr>
          </a:p>
          <a:p>
            <a:pPr indent="-203200" lvl="0" marL="342900" rtl="0" algn="l">
              <a:spcBef>
                <a:spcPts val="1000"/>
              </a:spcBef>
              <a:spcAft>
                <a:spcPts val="0"/>
              </a:spcAft>
              <a:buSzPts val="1400"/>
              <a:buChar char="●"/>
            </a:pPr>
            <a:r>
              <a:rPr lang="en">
                <a:uFill>
                  <a:noFill/>
                </a:uFill>
                <a:hlinkClick r:id="rId3"/>
              </a:rPr>
              <a:t>Laptop with blue optical fiber</a:t>
            </a:r>
            <a:endParaRPr/>
          </a:p>
          <a:p>
            <a:pPr indent="-203200" lvl="0" marL="342900" rtl="0" algn="l">
              <a:spcBef>
                <a:spcPts val="0"/>
              </a:spcBef>
              <a:spcAft>
                <a:spcPts val="0"/>
              </a:spcAft>
              <a:buSzPts val="1400"/>
              <a:buChar char="●"/>
            </a:pPr>
            <a:r>
              <a:rPr lang="en">
                <a:uFill>
                  <a:noFill/>
                </a:uFill>
                <a:hlinkClick r:id="rId4"/>
              </a:rPr>
              <a:t>Blue optic fiber close-up</a:t>
            </a:r>
            <a:endParaRPr/>
          </a:p>
          <a:p>
            <a:pPr indent="-203200" lvl="0" marL="342900" rtl="0" algn="l">
              <a:spcBef>
                <a:spcPts val="0"/>
              </a:spcBef>
              <a:spcAft>
                <a:spcPts val="0"/>
              </a:spcAft>
              <a:buSzPts val="1400"/>
              <a:buChar char="●"/>
            </a:pPr>
            <a:r>
              <a:rPr lang="en">
                <a:uFill>
                  <a:noFill/>
                </a:uFill>
                <a:hlinkClick r:id="rId5"/>
              </a:rPr>
              <a:t>Blue luminous optic fiber</a:t>
            </a:r>
            <a:endParaRPr/>
          </a:p>
          <a:p>
            <a:pPr indent="-203200" lvl="0" marL="342900" rtl="0" algn="l">
              <a:spcBef>
                <a:spcPts val="0"/>
              </a:spcBef>
              <a:spcAft>
                <a:spcPts val="0"/>
              </a:spcAft>
              <a:buSzPts val="1400"/>
              <a:buChar char="●"/>
            </a:pPr>
            <a:r>
              <a:rPr lang="en">
                <a:uFill>
                  <a:noFill/>
                </a:uFill>
                <a:hlinkClick r:id="rId6"/>
              </a:rPr>
              <a:t>Blue optic fiber with ethernet cables and laptop</a:t>
            </a:r>
            <a:endParaRPr/>
          </a:p>
          <a:p>
            <a:pPr indent="-203200" lvl="0" marL="342900" rtl="0" algn="l">
              <a:spcBef>
                <a:spcPts val="0"/>
              </a:spcBef>
              <a:spcAft>
                <a:spcPts val="0"/>
              </a:spcAft>
              <a:buSzPts val="1400"/>
              <a:buChar char="●"/>
            </a:pPr>
            <a:r>
              <a:rPr lang="en">
                <a:uFill>
                  <a:noFill/>
                </a:uFill>
                <a:hlinkClick r:id="rId7"/>
              </a:rPr>
              <a:t>Blue optic fiber with copy space</a:t>
            </a:r>
            <a:endParaRPr/>
          </a:p>
          <a:p>
            <a:pPr indent="-203200" lvl="0" marL="342900" rtl="0" algn="l">
              <a:spcBef>
                <a:spcPts val="0"/>
              </a:spcBef>
              <a:spcAft>
                <a:spcPts val="0"/>
              </a:spcAft>
              <a:buSzPts val="1400"/>
              <a:buChar char="●"/>
            </a:pPr>
            <a:r>
              <a:rPr lang="en">
                <a:uFill>
                  <a:noFill/>
                </a:uFill>
                <a:hlinkClick r:id="rId8"/>
              </a:rPr>
              <a:t>Blue shiny optic fiber</a:t>
            </a:r>
            <a:endParaRPr/>
          </a:p>
          <a:p>
            <a:pPr indent="-203200" lvl="0" marL="342900" rtl="0" algn="l">
              <a:spcBef>
                <a:spcPts val="0"/>
              </a:spcBef>
              <a:spcAft>
                <a:spcPts val="0"/>
              </a:spcAft>
              <a:buSzPts val="1400"/>
              <a:buChar char="●"/>
            </a:pPr>
            <a:r>
              <a:rPr lang="en">
                <a:uFill>
                  <a:noFill/>
                </a:uFill>
                <a:hlinkClick r:id="rId9"/>
              </a:rPr>
              <a:t>Blue luminescent optic fiber</a:t>
            </a:r>
            <a:endParaRPr/>
          </a:p>
          <a:p>
            <a:pPr indent="-203200" lvl="0" marL="342900" rtl="0" algn="l">
              <a:spcBef>
                <a:spcPts val="0"/>
              </a:spcBef>
              <a:spcAft>
                <a:spcPts val="0"/>
              </a:spcAft>
              <a:buSzPts val="1400"/>
              <a:buChar char="●"/>
            </a:pPr>
            <a:r>
              <a:rPr lang="en">
                <a:uFill>
                  <a:noFill/>
                </a:uFill>
                <a:hlinkClick r:id="rId10"/>
              </a:rPr>
              <a:t>Group of young people working together</a:t>
            </a:r>
            <a:endParaRPr/>
          </a:p>
          <a:p>
            <a:pPr indent="-203200" lvl="0" marL="342900" rtl="0" algn="l">
              <a:spcBef>
                <a:spcPts val="0"/>
              </a:spcBef>
              <a:spcAft>
                <a:spcPts val="0"/>
              </a:spcAft>
              <a:buSzPts val="1400"/>
              <a:buChar char="●"/>
            </a:pPr>
            <a:r>
              <a:rPr lang="en">
                <a:uFill>
                  <a:noFill/>
                </a:uFill>
                <a:hlinkClick r:id="rId11"/>
              </a:rPr>
              <a:t>Businesspeople meeting at office working</a:t>
            </a:r>
            <a:endParaRPr/>
          </a:p>
        </p:txBody>
      </p:sp>
      <p:sp>
        <p:nvSpPr>
          <p:cNvPr id="4886" name="Google Shape;4886;p72"/>
          <p:cNvSpPr txBox="1"/>
          <p:nvPr>
            <p:ph idx="2" type="subTitle"/>
          </p:nvPr>
        </p:nvSpPr>
        <p:spPr>
          <a:xfrm>
            <a:off x="4684200" y="1461275"/>
            <a:ext cx="3746700" cy="17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Exo"/>
                <a:ea typeface="Exo"/>
                <a:cs typeface="Exo"/>
                <a:sym typeface="Exo"/>
              </a:rPr>
              <a:t>Vector</a:t>
            </a:r>
            <a:r>
              <a:rPr b="1" lang="en" sz="1800">
                <a:latin typeface="Exo"/>
                <a:ea typeface="Exo"/>
                <a:cs typeface="Exo"/>
                <a:sym typeface="Exo"/>
              </a:rPr>
              <a:t>s</a:t>
            </a:r>
            <a:endParaRPr/>
          </a:p>
          <a:p>
            <a:pPr indent="-203200" lvl="0" marL="342900" rtl="0" algn="l">
              <a:spcBef>
                <a:spcPts val="1000"/>
              </a:spcBef>
              <a:spcAft>
                <a:spcPts val="0"/>
              </a:spcAft>
              <a:buSzPts val="1400"/>
              <a:buChar char="●"/>
            </a:pPr>
            <a:r>
              <a:rPr lang="en">
                <a:uFill>
                  <a:noFill/>
                </a:uFill>
                <a:hlinkClick r:id="rId12"/>
              </a:rPr>
              <a:t>Technology and future banner</a:t>
            </a:r>
            <a:endParaRPr/>
          </a:p>
          <a:p>
            <a:pPr indent="-203200" lvl="0" marL="342900" rtl="0" algn="l">
              <a:spcBef>
                <a:spcPts val="0"/>
              </a:spcBef>
              <a:spcAft>
                <a:spcPts val="0"/>
              </a:spcAft>
              <a:buSzPts val="1400"/>
              <a:buChar char="●"/>
            </a:pPr>
            <a:r>
              <a:rPr lang="en">
                <a:uFill>
                  <a:noFill/>
                </a:uFill>
                <a:hlinkClick r:id="rId13"/>
              </a:rPr>
              <a:t>Flat minimal technology landing page</a:t>
            </a:r>
            <a:endParaRPr/>
          </a:p>
        </p:txBody>
      </p:sp>
      <p:grpSp>
        <p:nvGrpSpPr>
          <p:cNvPr id="4887" name="Google Shape;4887;p72"/>
          <p:cNvGrpSpPr/>
          <p:nvPr/>
        </p:nvGrpSpPr>
        <p:grpSpPr>
          <a:xfrm>
            <a:off x="5105991" y="3315279"/>
            <a:ext cx="1105976" cy="133969"/>
            <a:chOff x="8183182" y="663852"/>
            <a:chExt cx="1475028" cy="178673"/>
          </a:xfrm>
        </p:grpSpPr>
        <p:grpSp>
          <p:nvGrpSpPr>
            <p:cNvPr id="4888" name="Google Shape;4888;p72"/>
            <p:cNvGrpSpPr/>
            <p:nvPr/>
          </p:nvGrpSpPr>
          <p:grpSpPr>
            <a:xfrm>
              <a:off x="8183182" y="774425"/>
              <a:ext cx="1178025" cy="68100"/>
              <a:chOff x="2024450" y="204150"/>
              <a:chExt cx="1178025" cy="68100"/>
            </a:xfrm>
          </p:grpSpPr>
          <p:sp>
            <p:nvSpPr>
              <p:cNvPr id="4889" name="Google Shape;4889;p7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9" name="Google Shape;4899;p72"/>
            <p:cNvGrpSpPr/>
            <p:nvPr/>
          </p:nvGrpSpPr>
          <p:grpSpPr>
            <a:xfrm>
              <a:off x="8480185" y="663852"/>
              <a:ext cx="1178025" cy="68100"/>
              <a:chOff x="2024450" y="204150"/>
              <a:chExt cx="1178025" cy="68100"/>
            </a:xfrm>
          </p:grpSpPr>
          <p:sp>
            <p:nvSpPr>
              <p:cNvPr id="4900" name="Google Shape;4900;p7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10" name="Google Shape;4910;p72"/>
          <p:cNvGrpSpPr/>
          <p:nvPr/>
        </p:nvGrpSpPr>
        <p:grpSpPr>
          <a:xfrm flipH="1">
            <a:off x="2672740" y="4245808"/>
            <a:ext cx="883262" cy="242091"/>
            <a:chOff x="2300350" y="2601250"/>
            <a:chExt cx="2275275" cy="623625"/>
          </a:xfrm>
        </p:grpSpPr>
        <p:sp>
          <p:nvSpPr>
            <p:cNvPr id="4911" name="Google Shape;4911;p7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7" name="Google Shape;4917;p72"/>
          <p:cNvGrpSpPr/>
          <p:nvPr/>
        </p:nvGrpSpPr>
        <p:grpSpPr>
          <a:xfrm rot="5400000">
            <a:off x="6653150" y="3937900"/>
            <a:ext cx="98902" cy="553090"/>
            <a:chOff x="4898850" y="4820550"/>
            <a:chExt cx="98902" cy="553090"/>
          </a:xfrm>
        </p:grpSpPr>
        <p:sp>
          <p:nvSpPr>
            <p:cNvPr id="4918" name="Google Shape;4918;p7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72"/>
          <p:cNvGrpSpPr/>
          <p:nvPr/>
        </p:nvGrpSpPr>
        <p:grpSpPr>
          <a:xfrm>
            <a:off x="8280316" y="926055"/>
            <a:ext cx="1105976" cy="133969"/>
            <a:chOff x="8183182" y="663852"/>
            <a:chExt cx="1475028" cy="178673"/>
          </a:xfrm>
        </p:grpSpPr>
        <p:grpSp>
          <p:nvGrpSpPr>
            <p:cNvPr id="4924" name="Google Shape;4924;p72"/>
            <p:cNvGrpSpPr/>
            <p:nvPr/>
          </p:nvGrpSpPr>
          <p:grpSpPr>
            <a:xfrm>
              <a:off x="8183182" y="774425"/>
              <a:ext cx="1178025" cy="68100"/>
              <a:chOff x="2024450" y="204150"/>
              <a:chExt cx="1178025" cy="68100"/>
            </a:xfrm>
          </p:grpSpPr>
          <p:sp>
            <p:nvSpPr>
              <p:cNvPr id="4925" name="Google Shape;4925;p7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5" name="Google Shape;4935;p72"/>
            <p:cNvGrpSpPr/>
            <p:nvPr/>
          </p:nvGrpSpPr>
          <p:grpSpPr>
            <a:xfrm>
              <a:off x="8480185" y="663852"/>
              <a:ext cx="1178025" cy="68100"/>
              <a:chOff x="2024450" y="204150"/>
              <a:chExt cx="1178025" cy="68100"/>
            </a:xfrm>
          </p:grpSpPr>
          <p:sp>
            <p:nvSpPr>
              <p:cNvPr id="4936" name="Google Shape;4936;p7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6" name="Google Shape;4946;p72"/>
          <p:cNvGrpSpPr/>
          <p:nvPr/>
        </p:nvGrpSpPr>
        <p:grpSpPr>
          <a:xfrm flipH="1" rot="5400000">
            <a:off x="7989265" y="2892346"/>
            <a:ext cx="883262" cy="242091"/>
            <a:chOff x="2300350" y="2601250"/>
            <a:chExt cx="2275275" cy="623625"/>
          </a:xfrm>
        </p:grpSpPr>
        <p:sp>
          <p:nvSpPr>
            <p:cNvPr id="4947" name="Google Shape;4947;p7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4" name="Shape 2804"/>
        <p:cNvGrpSpPr/>
        <p:nvPr/>
      </p:nvGrpSpPr>
      <p:grpSpPr>
        <a:xfrm>
          <a:off x="0" y="0"/>
          <a:ext cx="0" cy="0"/>
          <a:chOff x="0" y="0"/>
          <a:chExt cx="0" cy="0"/>
        </a:xfrm>
      </p:grpSpPr>
      <p:sp>
        <p:nvSpPr>
          <p:cNvPr id="2805" name="Google Shape;2805;p37"/>
          <p:cNvSpPr txBox="1"/>
          <p:nvPr>
            <p:ph type="title"/>
          </p:nvPr>
        </p:nvSpPr>
        <p:spPr>
          <a:xfrm>
            <a:off x="713100" y="1088819"/>
            <a:ext cx="4401600" cy="11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MISSION </a:t>
            </a:r>
            <a:r>
              <a:rPr lang="en">
                <a:solidFill>
                  <a:schemeClr val="accent2"/>
                </a:solidFill>
              </a:rPr>
              <a:t>STATEMENT</a:t>
            </a:r>
            <a:endParaRPr>
              <a:solidFill>
                <a:schemeClr val="accent2"/>
              </a:solidFill>
            </a:endParaRPr>
          </a:p>
        </p:txBody>
      </p:sp>
      <p:sp>
        <p:nvSpPr>
          <p:cNvPr id="2806" name="Google Shape;2806;p37"/>
          <p:cNvSpPr txBox="1"/>
          <p:nvPr>
            <p:ph idx="1" type="subTitle"/>
          </p:nvPr>
        </p:nvSpPr>
        <p:spPr>
          <a:xfrm>
            <a:off x="713100" y="2357881"/>
            <a:ext cx="4401600" cy="16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t>
            </a:r>
            <a:r>
              <a:rPr lang="en"/>
              <a:t>ou can describe the company’s mission here. A clear message is a good way to get down to business. For example, you can talk about Neptune, it’s the farthest planet from the Sun</a:t>
            </a:r>
            <a:endParaRPr/>
          </a:p>
        </p:txBody>
      </p:sp>
      <p:pic>
        <p:nvPicPr>
          <p:cNvPr id="2807" name="Google Shape;2807;p37"/>
          <p:cNvPicPr preferRelativeResize="0"/>
          <p:nvPr/>
        </p:nvPicPr>
        <p:blipFill rotWithShape="1">
          <a:blip r:embed="rId3">
            <a:alphaModFix/>
          </a:blip>
          <a:srcRect b="0" l="15592" r="15598" t="0"/>
          <a:stretch/>
        </p:blipFill>
        <p:spPr>
          <a:xfrm>
            <a:off x="5474725" y="1307063"/>
            <a:ext cx="2727600" cy="2730300"/>
          </a:xfrm>
          <a:prstGeom prst="ellipse">
            <a:avLst/>
          </a:prstGeom>
          <a:noFill/>
          <a:ln>
            <a:noFill/>
          </a:ln>
          <a:effectLst>
            <a:outerShdw blurRad="657225" rotWithShape="0" algn="bl">
              <a:schemeClr val="accent2">
                <a:alpha val="40000"/>
              </a:schemeClr>
            </a:outerShdw>
          </a:effectLst>
        </p:spPr>
      </p:pic>
      <p:sp>
        <p:nvSpPr>
          <p:cNvPr id="2808" name="Google Shape;2808;p37"/>
          <p:cNvSpPr/>
          <p:nvPr/>
        </p:nvSpPr>
        <p:spPr>
          <a:xfrm>
            <a:off x="-1414555" y="4201465"/>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7"/>
          <p:cNvSpPr/>
          <p:nvPr/>
        </p:nvSpPr>
        <p:spPr>
          <a:xfrm>
            <a:off x="-1111455" y="3922165"/>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0" name="Google Shape;2810;p37"/>
          <p:cNvGrpSpPr/>
          <p:nvPr/>
        </p:nvGrpSpPr>
        <p:grpSpPr>
          <a:xfrm rot="10800000">
            <a:off x="7471439" y="3616978"/>
            <a:ext cx="883262" cy="242091"/>
            <a:chOff x="2300350" y="2601250"/>
            <a:chExt cx="2275275" cy="623625"/>
          </a:xfrm>
        </p:grpSpPr>
        <p:sp>
          <p:nvSpPr>
            <p:cNvPr id="2811" name="Google Shape;2811;p3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3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7" name="Google Shape;2817;p37"/>
          <p:cNvGrpSpPr/>
          <p:nvPr/>
        </p:nvGrpSpPr>
        <p:grpSpPr>
          <a:xfrm rot="5400000">
            <a:off x="2345200" y="185400"/>
            <a:ext cx="98902" cy="553090"/>
            <a:chOff x="4898850" y="4820550"/>
            <a:chExt cx="98902" cy="553090"/>
          </a:xfrm>
        </p:grpSpPr>
        <p:sp>
          <p:nvSpPr>
            <p:cNvPr id="2818" name="Google Shape;2818;p3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3" name="Google Shape;2823;p37"/>
          <p:cNvGrpSpPr/>
          <p:nvPr/>
        </p:nvGrpSpPr>
        <p:grpSpPr>
          <a:xfrm>
            <a:off x="2596239" y="4297878"/>
            <a:ext cx="883262" cy="242091"/>
            <a:chOff x="2300350" y="2601250"/>
            <a:chExt cx="2275275" cy="623625"/>
          </a:xfrm>
        </p:grpSpPr>
        <p:sp>
          <p:nvSpPr>
            <p:cNvPr id="2824" name="Google Shape;2824;p3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0" name="Google Shape;2830;p37"/>
          <p:cNvGrpSpPr/>
          <p:nvPr/>
        </p:nvGrpSpPr>
        <p:grpSpPr>
          <a:xfrm>
            <a:off x="4762192" y="4297866"/>
            <a:ext cx="1105976" cy="133969"/>
            <a:chOff x="8183182" y="663852"/>
            <a:chExt cx="1475028" cy="178673"/>
          </a:xfrm>
        </p:grpSpPr>
        <p:grpSp>
          <p:nvGrpSpPr>
            <p:cNvPr id="2831" name="Google Shape;2831;p37"/>
            <p:cNvGrpSpPr/>
            <p:nvPr/>
          </p:nvGrpSpPr>
          <p:grpSpPr>
            <a:xfrm>
              <a:off x="8183182" y="774425"/>
              <a:ext cx="1178025" cy="68100"/>
              <a:chOff x="2024450" y="204150"/>
              <a:chExt cx="1178025" cy="68100"/>
            </a:xfrm>
          </p:grpSpPr>
          <p:sp>
            <p:nvSpPr>
              <p:cNvPr id="2832" name="Google Shape;2832;p3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2" name="Google Shape;2842;p37"/>
            <p:cNvGrpSpPr/>
            <p:nvPr/>
          </p:nvGrpSpPr>
          <p:grpSpPr>
            <a:xfrm>
              <a:off x="8480185" y="663852"/>
              <a:ext cx="1178025" cy="68100"/>
              <a:chOff x="2024450" y="204150"/>
              <a:chExt cx="1178025" cy="68100"/>
            </a:xfrm>
          </p:grpSpPr>
          <p:sp>
            <p:nvSpPr>
              <p:cNvPr id="2843" name="Google Shape;2843;p3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3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3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3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6" name="Shape 4956"/>
        <p:cNvGrpSpPr/>
        <p:nvPr/>
      </p:nvGrpSpPr>
      <p:grpSpPr>
        <a:xfrm>
          <a:off x="0" y="0"/>
          <a:ext cx="0" cy="0"/>
          <a:chOff x="0" y="0"/>
          <a:chExt cx="0" cy="0"/>
        </a:xfrm>
      </p:grpSpPr>
      <p:sp>
        <p:nvSpPr>
          <p:cNvPr id="4957" name="Google Shape;4957;p73"/>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RESOURCES</a:t>
            </a:r>
            <a:endParaRPr>
              <a:solidFill>
                <a:schemeClr val="accent2"/>
              </a:solidFill>
            </a:endParaRPr>
          </a:p>
        </p:txBody>
      </p:sp>
      <p:sp>
        <p:nvSpPr>
          <p:cNvPr id="4958" name="Google Shape;4958;p73"/>
          <p:cNvSpPr txBox="1"/>
          <p:nvPr>
            <p:ph idx="1" type="subTitle"/>
          </p:nvPr>
        </p:nvSpPr>
        <p:spPr>
          <a:xfrm>
            <a:off x="713100" y="1461275"/>
            <a:ext cx="3746700" cy="27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Exo"/>
                <a:ea typeface="Exo"/>
                <a:cs typeface="Exo"/>
                <a:sym typeface="Exo"/>
              </a:rPr>
              <a:t>Photos</a:t>
            </a:r>
            <a:endParaRPr b="1" sz="1800">
              <a:latin typeface="Exo"/>
              <a:ea typeface="Exo"/>
              <a:cs typeface="Exo"/>
              <a:sym typeface="Exo"/>
            </a:endParaRPr>
          </a:p>
          <a:p>
            <a:pPr indent="-203200" lvl="0" marL="342900" rtl="0" algn="l">
              <a:spcBef>
                <a:spcPts val="1000"/>
              </a:spcBef>
              <a:spcAft>
                <a:spcPts val="0"/>
              </a:spcAft>
              <a:buSzPts val="1400"/>
              <a:buChar char="●"/>
            </a:pPr>
            <a:r>
              <a:rPr lang="en">
                <a:uFill>
                  <a:noFill/>
                </a:uFill>
                <a:hlinkClick r:id="rId3"/>
              </a:rPr>
              <a:t>Blue optic fiber with laptop</a:t>
            </a:r>
            <a:endParaRPr/>
          </a:p>
          <a:p>
            <a:pPr indent="-203200" lvl="0" marL="342900" rtl="0" algn="l">
              <a:spcBef>
                <a:spcPts val="0"/>
              </a:spcBef>
              <a:spcAft>
                <a:spcPts val="0"/>
              </a:spcAft>
              <a:buSzPts val="1400"/>
              <a:buChar char="●"/>
            </a:pPr>
            <a:r>
              <a:rPr lang="en">
                <a:uFill>
                  <a:noFill/>
                </a:uFill>
                <a:hlinkClick r:id="rId4"/>
              </a:rPr>
              <a:t>Blue optic fiber with ethernet cable</a:t>
            </a:r>
            <a:endParaRPr/>
          </a:p>
          <a:p>
            <a:pPr indent="-203200" lvl="0" marL="342900" rtl="0" algn="l">
              <a:spcBef>
                <a:spcPts val="0"/>
              </a:spcBef>
              <a:spcAft>
                <a:spcPts val="0"/>
              </a:spcAft>
              <a:buSzPts val="1400"/>
              <a:buChar char="●"/>
            </a:pPr>
            <a:r>
              <a:rPr lang="en">
                <a:uFill>
                  <a:noFill/>
                </a:uFill>
                <a:hlinkClick r:id="rId5"/>
              </a:rPr>
              <a:t>Blue optic fiber with ethernet cables I</a:t>
            </a:r>
            <a:endParaRPr/>
          </a:p>
          <a:p>
            <a:pPr indent="-203200" lvl="0" marL="342900" rtl="0" algn="l">
              <a:spcBef>
                <a:spcPts val="0"/>
              </a:spcBef>
              <a:spcAft>
                <a:spcPts val="0"/>
              </a:spcAft>
              <a:buSzPts val="1400"/>
              <a:buChar char="●"/>
            </a:pPr>
            <a:r>
              <a:rPr lang="en">
                <a:uFill>
                  <a:noFill/>
                </a:uFill>
                <a:hlinkClick r:id="rId6"/>
              </a:rPr>
              <a:t>Blue optic fiber with ethernet cables II</a:t>
            </a:r>
            <a:endParaRPr/>
          </a:p>
          <a:p>
            <a:pPr indent="-203200" lvl="0" marL="342900" rtl="0" algn="l">
              <a:spcBef>
                <a:spcPts val="0"/>
              </a:spcBef>
              <a:spcAft>
                <a:spcPts val="0"/>
              </a:spcAft>
              <a:buSzPts val="1400"/>
              <a:buChar char="●"/>
            </a:pPr>
            <a:r>
              <a:rPr lang="en">
                <a:uFill>
                  <a:noFill/>
                </a:uFill>
                <a:hlinkClick r:id="rId7"/>
              </a:rPr>
              <a:t>Business woman with laptop</a:t>
            </a:r>
            <a:endParaRPr/>
          </a:p>
          <a:p>
            <a:pPr indent="-203200" lvl="0" marL="342900" rtl="0" algn="l">
              <a:spcBef>
                <a:spcPts val="0"/>
              </a:spcBef>
              <a:spcAft>
                <a:spcPts val="0"/>
              </a:spcAft>
              <a:buSzPts val="1400"/>
              <a:buChar char="●"/>
            </a:pPr>
            <a:r>
              <a:rPr lang="en">
                <a:uFill>
                  <a:noFill/>
                </a:uFill>
                <a:hlinkClick r:id="rId8"/>
              </a:rPr>
              <a:t>Young business man talking on the phone</a:t>
            </a:r>
            <a:endParaRPr/>
          </a:p>
          <a:p>
            <a:pPr indent="-203200" lvl="0" marL="342900" rtl="0" algn="l">
              <a:spcBef>
                <a:spcPts val="0"/>
              </a:spcBef>
              <a:spcAft>
                <a:spcPts val="0"/>
              </a:spcAft>
              <a:buSzPts val="1400"/>
              <a:buChar char="●"/>
            </a:pPr>
            <a:r>
              <a:rPr lang="en">
                <a:uFill>
                  <a:noFill/>
                </a:uFill>
                <a:hlinkClick r:id="rId9"/>
              </a:rPr>
              <a:t>African american man working on laptop</a:t>
            </a:r>
            <a:endParaRPr/>
          </a:p>
          <a:p>
            <a:pPr indent="-203200" lvl="0" marL="342900" rtl="0" algn="l">
              <a:spcBef>
                <a:spcPts val="0"/>
              </a:spcBef>
              <a:spcAft>
                <a:spcPts val="0"/>
              </a:spcAft>
              <a:buSzPts val="1400"/>
              <a:buChar char="●"/>
            </a:pPr>
            <a:r>
              <a:rPr lang="en">
                <a:uFill>
                  <a:noFill/>
                </a:uFill>
                <a:hlinkClick r:id="rId10"/>
              </a:rPr>
              <a:t>Portrait of young attractive woman holding laptop looking at camera</a:t>
            </a:r>
            <a:endParaRPr/>
          </a:p>
          <a:p>
            <a:pPr indent="-203200" lvl="0" marL="342900" rtl="0" algn="l">
              <a:spcBef>
                <a:spcPts val="0"/>
              </a:spcBef>
              <a:spcAft>
                <a:spcPts val="0"/>
              </a:spcAft>
              <a:buSzPts val="1400"/>
              <a:buChar char="●"/>
            </a:pPr>
            <a:r>
              <a:rPr lang="en">
                <a:uFill>
                  <a:noFill/>
                </a:uFill>
                <a:hlinkClick r:id="rId11"/>
              </a:rPr>
              <a:t>Wi-fi router with blue optical fiber</a:t>
            </a:r>
            <a:endParaRPr/>
          </a:p>
        </p:txBody>
      </p:sp>
      <p:sp>
        <p:nvSpPr>
          <p:cNvPr id="4959" name="Google Shape;4959;p73"/>
          <p:cNvSpPr txBox="1"/>
          <p:nvPr>
            <p:ph idx="2" type="subTitle"/>
          </p:nvPr>
        </p:nvSpPr>
        <p:spPr>
          <a:xfrm>
            <a:off x="4684200" y="1461275"/>
            <a:ext cx="3746700" cy="17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latin typeface="Exo"/>
                <a:ea typeface="Exo"/>
                <a:cs typeface="Exo"/>
                <a:sym typeface="Exo"/>
              </a:rPr>
              <a:t>Vectors</a:t>
            </a:r>
            <a:endParaRPr b="1" sz="1800">
              <a:latin typeface="Exo"/>
              <a:ea typeface="Exo"/>
              <a:cs typeface="Exo"/>
              <a:sym typeface="Exo"/>
            </a:endParaRPr>
          </a:p>
          <a:p>
            <a:pPr indent="-203200" lvl="0" marL="342900" rtl="0" algn="l">
              <a:spcBef>
                <a:spcPts val="1000"/>
              </a:spcBef>
              <a:spcAft>
                <a:spcPts val="0"/>
              </a:spcAft>
              <a:buSzPts val="1400"/>
              <a:buChar char="●"/>
            </a:pPr>
            <a:r>
              <a:rPr lang="en">
                <a:uFill>
                  <a:noFill/>
                </a:uFill>
                <a:hlinkClick r:id="rId12"/>
              </a:rPr>
              <a:t>Technology and future instagram posts</a:t>
            </a:r>
            <a:endParaRPr/>
          </a:p>
          <a:p>
            <a:pPr indent="-203200" lvl="0" marL="342900" rtl="0" algn="l">
              <a:spcBef>
                <a:spcPts val="0"/>
              </a:spcBef>
              <a:spcAft>
                <a:spcPts val="0"/>
              </a:spcAft>
              <a:buSzPts val="1400"/>
              <a:buChar char="●"/>
            </a:pPr>
            <a:r>
              <a:rPr lang="en">
                <a:uFill>
                  <a:noFill/>
                </a:uFill>
                <a:hlinkClick r:id="rId13"/>
              </a:rPr>
              <a:t>Technology and future landing page</a:t>
            </a:r>
            <a:endParaRPr/>
          </a:p>
          <a:p>
            <a:pPr indent="0" lvl="0" marL="0" rtl="0" algn="l">
              <a:spcBef>
                <a:spcPts val="1000"/>
              </a:spcBef>
              <a:spcAft>
                <a:spcPts val="0"/>
              </a:spcAft>
              <a:buClr>
                <a:schemeClr val="dk1"/>
              </a:buClr>
              <a:buSzPts val="1100"/>
              <a:buFont typeface="Arial"/>
              <a:buNone/>
            </a:pPr>
            <a:r>
              <a:rPr b="1" lang="en" sz="1800">
                <a:latin typeface="Exo"/>
                <a:ea typeface="Exo"/>
                <a:cs typeface="Exo"/>
                <a:sym typeface="Exo"/>
              </a:rPr>
              <a:t>Icons</a:t>
            </a:r>
            <a:endParaRPr b="1" sz="1800">
              <a:latin typeface="Exo"/>
              <a:ea typeface="Exo"/>
              <a:cs typeface="Exo"/>
              <a:sym typeface="Exo"/>
            </a:endParaRPr>
          </a:p>
          <a:p>
            <a:pPr indent="-203200" lvl="0" marL="342900" rtl="0" algn="l">
              <a:spcBef>
                <a:spcPts val="1000"/>
              </a:spcBef>
              <a:spcAft>
                <a:spcPts val="0"/>
              </a:spcAft>
              <a:buSzPts val="1400"/>
              <a:buChar char="●"/>
            </a:pPr>
            <a:r>
              <a:rPr lang="en">
                <a:uFill>
                  <a:noFill/>
                </a:uFill>
                <a:hlinkClick r:id="rId14"/>
              </a:rPr>
              <a:t>Big data</a:t>
            </a:r>
            <a:endParaRPr/>
          </a:p>
        </p:txBody>
      </p:sp>
      <p:sp>
        <p:nvSpPr>
          <p:cNvPr id="4960" name="Google Shape;4960;p73"/>
          <p:cNvSpPr/>
          <p:nvPr/>
        </p:nvSpPr>
        <p:spPr>
          <a:xfrm flipH="1">
            <a:off x="7938770" y="76464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3"/>
          <p:cNvSpPr/>
          <p:nvPr/>
        </p:nvSpPr>
        <p:spPr>
          <a:xfrm flipH="1">
            <a:off x="7635670" y="48534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2" name="Google Shape;4962;p73"/>
          <p:cNvGrpSpPr/>
          <p:nvPr/>
        </p:nvGrpSpPr>
        <p:grpSpPr>
          <a:xfrm>
            <a:off x="4121329" y="4313866"/>
            <a:ext cx="1105976" cy="133969"/>
            <a:chOff x="8183182" y="663852"/>
            <a:chExt cx="1475028" cy="178673"/>
          </a:xfrm>
        </p:grpSpPr>
        <p:grpSp>
          <p:nvGrpSpPr>
            <p:cNvPr id="4963" name="Google Shape;4963;p73"/>
            <p:cNvGrpSpPr/>
            <p:nvPr/>
          </p:nvGrpSpPr>
          <p:grpSpPr>
            <a:xfrm>
              <a:off x="8183182" y="774425"/>
              <a:ext cx="1178025" cy="68100"/>
              <a:chOff x="2024450" y="204150"/>
              <a:chExt cx="1178025" cy="68100"/>
            </a:xfrm>
          </p:grpSpPr>
          <p:sp>
            <p:nvSpPr>
              <p:cNvPr id="4964" name="Google Shape;4964;p7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73"/>
            <p:cNvGrpSpPr/>
            <p:nvPr/>
          </p:nvGrpSpPr>
          <p:grpSpPr>
            <a:xfrm>
              <a:off x="8480185" y="663852"/>
              <a:ext cx="1178025" cy="68100"/>
              <a:chOff x="2024450" y="204150"/>
              <a:chExt cx="1178025" cy="68100"/>
            </a:xfrm>
          </p:grpSpPr>
          <p:sp>
            <p:nvSpPr>
              <p:cNvPr id="4975" name="Google Shape;4975;p7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5" name="Google Shape;4985;p73"/>
          <p:cNvGrpSpPr/>
          <p:nvPr/>
        </p:nvGrpSpPr>
        <p:grpSpPr>
          <a:xfrm>
            <a:off x="6894215" y="3511971"/>
            <a:ext cx="883262" cy="242091"/>
            <a:chOff x="2300350" y="2601250"/>
            <a:chExt cx="2275275" cy="623625"/>
          </a:xfrm>
        </p:grpSpPr>
        <p:sp>
          <p:nvSpPr>
            <p:cNvPr id="4986" name="Google Shape;4986;p7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995" name="Shape 4995"/>
        <p:cNvGrpSpPr/>
        <p:nvPr/>
      </p:nvGrpSpPr>
      <p:grpSpPr>
        <a:xfrm>
          <a:off x="0" y="0"/>
          <a:ext cx="0" cy="0"/>
          <a:chOff x="0" y="0"/>
          <a:chExt cx="0" cy="0"/>
        </a:xfrm>
      </p:grpSpPr>
      <p:sp>
        <p:nvSpPr>
          <p:cNvPr id="4996" name="Google Shape;4996;p74"/>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4997" name="Google Shape;4997;p7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000">
                <a:solidFill>
                  <a:srgbClr val="FFFFFF"/>
                </a:solidFill>
              </a:rPr>
              <a:t> and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4998" name="Google Shape;4998;p7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02" name="Shape 5002"/>
        <p:cNvGrpSpPr/>
        <p:nvPr/>
      </p:nvGrpSpPr>
      <p:grpSpPr>
        <a:xfrm>
          <a:off x="0" y="0"/>
          <a:ext cx="0" cy="0"/>
          <a:chOff x="0" y="0"/>
          <a:chExt cx="0" cy="0"/>
        </a:xfrm>
      </p:grpSpPr>
      <p:sp>
        <p:nvSpPr>
          <p:cNvPr id="5003" name="Google Shape;5003;p75"/>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5004" name="Google Shape;5004;p75"/>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000">
                <a:solidFill>
                  <a:srgbClr val="FFFFFF"/>
                </a:solidFill>
              </a:rPr>
              <a:t> and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5005" name="Google Shape;5005;p7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09" name="Shape 5009"/>
        <p:cNvGrpSpPr/>
        <p:nvPr/>
      </p:nvGrpSpPr>
      <p:grpSpPr>
        <a:xfrm>
          <a:off x="0" y="0"/>
          <a:ext cx="0" cy="0"/>
          <a:chOff x="0" y="0"/>
          <a:chExt cx="0" cy="0"/>
        </a:xfrm>
      </p:grpSpPr>
      <p:sp>
        <p:nvSpPr>
          <p:cNvPr id="5010" name="Google Shape;5010;p76"/>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5011" name="Google Shape;5011;p76"/>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Exo</a:t>
            </a:r>
            <a:endParaRPr b="1" sz="1100">
              <a:solidFill>
                <a:srgbClr val="EFEFE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val="tx"/>
                    </a:ext>
                  </a:extLst>
                </a:hlinkClick>
              </a:rPr>
              <a:t>https://fonts.google.com/specimen/Exo</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PT Sans</a:t>
            </a:r>
            <a:endParaRPr b="1" sz="1100">
              <a:solidFill>
                <a:srgbClr val="FFFFF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val="tx"/>
                    </a:ext>
                  </a:extLst>
                </a:hlinkClick>
              </a:rPr>
              <a:t>https://fonts.google.com/specimen/PT+Sans</a:t>
            </a:r>
            <a:r>
              <a:rPr lang="en" sz="1100">
                <a:solidFill>
                  <a:srgbClr val="FFFFFF"/>
                </a:solidFill>
              </a:rPr>
              <a:t>)</a:t>
            </a:r>
            <a:endParaRPr sz="1100">
              <a:solidFill>
                <a:srgbClr val="FFFFFF"/>
              </a:solidFill>
            </a:endParaRPr>
          </a:p>
        </p:txBody>
      </p:sp>
      <p:sp>
        <p:nvSpPr>
          <p:cNvPr id="5012" name="Google Shape;5012;p76"/>
          <p:cNvSpPr/>
          <p:nvPr/>
        </p:nvSpPr>
        <p:spPr>
          <a:xfrm>
            <a:off x="2583563" y="298822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6"/>
          <p:cNvSpPr/>
          <p:nvPr/>
        </p:nvSpPr>
        <p:spPr>
          <a:xfrm>
            <a:off x="3645382"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6"/>
          <p:cNvSpPr/>
          <p:nvPr/>
        </p:nvSpPr>
        <p:spPr>
          <a:xfrm>
            <a:off x="4707202" y="2988225"/>
            <a:ext cx="791400" cy="754200"/>
          </a:xfrm>
          <a:prstGeom prst="roundRect">
            <a:avLst>
              <a:gd fmla="val 16667" name="adj"/>
            </a:avLst>
          </a:prstGeom>
          <a:solidFill>
            <a:srgbClr val="60606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6"/>
          <p:cNvSpPr txBox="1"/>
          <p:nvPr/>
        </p:nvSpPr>
        <p:spPr>
          <a:xfrm>
            <a:off x="25835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5016" name="Google Shape;5016;p76"/>
          <p:cNvSpPr txBox="1"/>
          <p:nvPr/>
        </p:nvSpPr>
        <p:spPr>
          <a:xfrm>
            <a:off x="36453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5017" name="Google Shape;5017;p76"/>
          <p:cNvSpPr txBox="1"/>
          <p:nvPr/>
        </p:nvSpPr>
        <p:spPr>
          <a:xfrm>
            <a:off x="47072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#606060</a:t>
            </a:r>
            <a:endParaRPr sz="1000">
              <a:solidFill>
                <a:srgbClr val="FFFFFF"/>
              </a:solidFill>
            </a:endParaRPr>
          </a:p>
        </p:txBody>
      </p:sp>
      <p:sp>
        <p:nvSpPr>
          <p:cNvPr id="5018" name="Google Shape;5018;p76"/>
          <p:cNvSpPr/>
          <p:nvPr/>
        </p:nvSpPr>
        <p:spPr>
          <a:xfrm>
            <a:off x="5769038" y="2988225"/>
            <a:ext cx="791400" cy="754200"/>
          </a:xfrm>
          <a:prstGeom prst="roundRect">
            <a:avLst>
              <a:gd fmla="val 16667" name="adj"/>
            </a:avLst>
          </a:prstGeom>
          <a:solidFill>
            <a:srgbClr val="151B4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6"/>
          <p:cNvSpPr txBox="1"/>
          <p:nvPr/>
        </p:nvSpPr>
        <p:spPr>
          <a:xfrm>
            <a:off x="57690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#151b46</a:t>
            </a:r>
            <a:endParaRPr sz="1000">
              <a:solidFill>
                <a:srgbClr val="FFFFFF"/>
              </a:solidFill>
            </a:endParaRPr>
          </a:p>
        </p:txBody>
      </p:sp>
      <p:sp>
        <p:nvSpPr>
          <p:cNvPr id="5020" name="Google Shape;5020;p76"/>
          <p:cNvSpPr/>
          <p:nvPr/>
        </p:nvSpPr>
        <p:spPr>
          <a:xfrm>
            <a:off x="3645388" y="3919325"/>
            <a:ext cx="791400" cy="754200"/>
          </a:xfrm>
          <a:prstGeom prst="roundRect">
            <a:avLst>
              <a:gd fmla="val 16667" name="adj"/>
            </a:avLst>
          </a:prstGeom>
          <a:solidFill>
            <a:srgbClr val="8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6"/>
          <p:cNvSpPr/>
          <p:nvPr/>
        </p:nvSpPr>
        <p:spPr>
          <a:xfrm>
            <a:off x="4707207" y="3919325"/>
            <a:ext cx="791400" cy="754200"/>
          </a:xfrm>
          <a:prstGeom prst="roundRect">
            <a:avLst>
              <a:gd fmla="val 16667" name="adj"/>
            </a:avLst>
          </a:prstGeom>
          <a:solidFill>
            <a:srgbClr val="95FFA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6"/>
          <p:cNvSpPr/>
          <p:nvPr/>
        </p:nvSpPr>
        <p:spPr>
          <a:xfrm>
            <a:off x="5769027" y="3919325"/>
            <a:ext cx="791400" cy="754200"/>
          </a:xfrm>
          <a:prstGeom prst="roundRect">
            <a:avLst>
              <a:gd fmla="val 16667" name="adj"/>
            </a:avLst>
          </a:prstGeom>
          <a:solidFill>
            <a:srgbClr val="1D28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6"/>
          <p:cNvSpPr txBox="1"/>
          <p:nvPr/>
        </p:nvSpPr>
        <p:spPr>
          <a:xfrm>
            <a:off x="364538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#8fffff</a:t>
            </a:r>
            <a:endParaRPr sz="1000">
              <a:solidFill>
                <a:schemeClr val="dk1"/>
              </a:solidFill>
            </a:endParaRPr>
          </a:p>
        </p:txBody>
      </p:sp>
      <p:sp>
        <p:nvSpPr>
          <p:cNvPr id="5024" name="Google Shape;5024;p76"/>
          <p:cNvSpPr txBox="1"/>
          <p:nvPr/>
        </p:nvSpPr>
        <p:spPr>
          <a:xfrm>
            <a:off x="470721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#95ffae</a:t>
            </a:r>
            <a:endParaRPr sz="1000">
              <a:solidFill>
                <a:schemeClr val="dk1"/>
              </a:solidFill>
            </a:endParaRPr>
          </a:p>
        </p:txBody>
      </p:sp>
      <p:sp>
        <p:nvSpPr>
          <p:cNvPr id="5025" name="Google Shape;5025;p76"/>
          <p:cNvSpPr txBox="1"/>
          <p:nvPr/>
        </p:nvSpPr>
        <p:spPr>
          <a:xfrm>
            <a:off x="576903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#1d2875</a:t>
            </a:r>
            <a:endParaRPr sz="1000">
              <a:solidFill>
                <a:srgbClr val="FFFFFF"/>
              </a:solidFill>
            </a:endParaRPr>
          </a:p>
        </p:txBody>
      </p:sp>
      <p:sp>
        <p:nvSpPr>
          <p:cNvPr id="5026" name="Google Shape;5026;p76"/>
          <p:cNvSpPr/>
          <p:nvPr/>
        </p:nvSpPr>
        <p:spPr>
          <a:xfrm>
            <a:off x="2583563" y="3919325"/>
            <a:ext cx="791400" cy="754200"/>
          </a:xfrm>
          <a:prstGeom prst="roundRect">
            <a:avLst>
              <a:gd fmla="val 16667" name="adj"/>
            </a:avLst>
          </a:prstGeom>
          <a:solidFill>
            <a:srgbClr val="2C4ED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6"/>
          <p:cNvSpPr txBox="1"/>
          <p:nvPr/>
        </p:nvSpPr>
        <p:spPr>
          <a:xfrm>
            <a:off x="258356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#2c4ed7</a:t>
            </a:r>
            <a:endParaRPr sz="1000">
              <a:solidFill>
                <a:srgbClr val="FFFFFF"/>
              </a:solidFill>
            </a:endParaRPr>
          </a:p>
        </p:txBody>
      </p:sp>
      <p:sp>
        <p:nvSpPr>
          <p:cNvPr id="5028" name="Google Shape;5028;p7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32" name="Shape 5032"/>
        <p:cNvGrpSpPr/>
        <p:nvPr/>
      </p:nvGrpSpPr>
      <p:grpSpPr>
        <a:xfrm>
          <a:off x="0" y="0"/>
          <a:ext cx="0" cy="0"/>
          <a:chOff x="0" y="0"/>
          <a:chExt cx="0" cy="0"/>
        </a:xfrm>
      </p:grpSpPr>
      <p:sp>
        <p:nvSpPr>
          <p:cNvPr id="5033" name="Google Shape;5033;p77"/>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5034" name="Google Shape;5034;p77"/>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5035" name="Google Shape;5035;p77">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5036" name="Google Shape;5036;p77">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5037" name="Google Shape;5037;p77">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5038" name="Google Shape;5038;p77">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5039" name="Google Shape;5039;p77"/>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5040" name="Google Shape;5040;p77"/>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5041" name="Google Shape;5041;p77"/>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5042" name="Google Shape;5042;p77"/>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5043" name="Google Shape;5043;p77">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5044" name="Google Shape;5044;p7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48" name="Shape 5048"/>
        <p:cNvGrpSpPr/>
        <p:nvPr/>
      </p:nvGrpSpPr>
      <p:grpSpPr>
        <a:xfrm>
          <a:off x="0" y="0"/>
          <a:ext cx="0" cy="0"/>
          <a:chOff x="0" y="0"/>
          <a:chExt cx="0" cy="0"/>
        </a:xfrm>
      </p:grpSpPr>
      <p:grpSp>
        <p:nvGrpSpPr>
          <p:cNvPr id="5049" name="Google Shape;5049;p78"/>
          <p:cNvGrpSpPr/>
          <p:nvPr/>
        </p:nvGrpSpPr>
        <p:grpSpPr>
          <a:xfrm>
            <a:off x="5082708" y="3095784"/>
            <a:ext cx="442841" cy="514271"/>
            <a:chOff x="4727025" y="1332775"/>
            <a:chExt cx="59900" cy="69625"/>
          </a:xfrm>
        </p:grpSpPr>
        <p:sp>
          <p:nvSpPr>
            <p:cNvPr id="5050" name="Google Shape;5050;p7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78"/>
          <p:cNvGrpSpPr/>
          <p:nvPr/>
        </p:nvGrpSpPr>
        <p:grpSpPr>
          <a:xfrm>
            <a:off x="5758025" y="2343272"/>
            <a:ext cx="500909" cy="500899"/>
            <a:chOff x="4820425" y="1329900"/>
            <a:chExt cx="70175" cy="70350"/>
          </a:xfrm>
        </p:grpSpPr>
        <p:sp>
          <p:nvSpPr>
            <p:cNvPr id="5053" name="Google Shape;5053;p7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78"/>
          <p:cNvGrpSpPr/>
          <p:nvPr/>
        </p:nvGrpSpPr>
        <p:grpSpPr>
          <a:xfrm>
            <a:off x="6410648" y="2355062"/>
            <a:ext cx="538135" cy="493119"/>
            <a:chOff x="4903200" y="1331525"/>
            <a:chExt cx="73575" cy="67425"/>
          </a:xfrm>
        </p:grpSpPr>
        <p:sp>
          <p:nvSpPr>
            <p:cNvPr id="5058" name="Google Shape;5058;p7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059" name="Google Shape;5059;p7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0" name="Google Shape;5060;p78"/>
          <p:cNvGrpSpPr/>
          <p:nvPr/>
        </p:nvGrpSpPr>
        <p:grpSpPr>
          <a:xfrm>
            <a:off x="5670599" y="3097040"/>
            <a:ext cx="544563" cy="511895"/>
            <a:chOff x="4815575" y="1416800"/>
            <a:chExt cx="73750" cy="71400"/>
          </a:xfrm>
        </p:grpSpPr>
        <p:sp>
          <p:nvSpPr>
            <p:cNvPr id="5061" name="Google Shape;5061;p7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4" name="Google Shape;5064;p78"/>
          <p:cNvGrpSpPr/>
          <p:nvPr/>
        </p:nvGrpSpPr>
        <p:grpSpPr>
          <a:xfrm>
            <a:off x="6367224" y="3096746"/>
            <a:ext cx="602914" cy="512477"/>
            <a:chOff x="4902475" y="1418875"/>
            <a:chExt cx="74500" cy="63775"/>
          </a:xfrm>
        </p:grpSpPr>
        <p:sp>
          <p:nvSpPr>
            <p:cNvPr id="5065" name="Google Shape;5065;p7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78"/>
          <p:cNvGrpSpPr/>
          <p:nvPr/>
        </p:nvGrpSpPr>
        <p:grpSpPr>
          <a:xfrm>
            <a:off x="5783096" y="3835985"/>
            <a:ext cx="515391" cy="525699"/>
            <a:chOff x="4818100" y="1507675"/>
            <a:chExt cx="71225" cy="71625"/>
          </a:xfrm>
        </p:grpSpPr>
        <p:sp>
          <p:nvSpPr>
            <p:cNvPr id="5068" name="Google Shape;5068;p7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78"/>
          <p:cNvGrpSpPr/>
          <p:nvPr/>
        </p:nvGrpSpPr>
        <p:grpSpPr>
          <a:xfrm>
            <a:off x="5121199" y="3857517"/>
            <a:ext cx="522956" cy="489869"/>
            <a:chOff x="4721450" y="1509475"/>
            <a:chExt cx="79350" cy="74325"/>
          </a:xfrm>
        </p:grpSpPr>
        <p:sp>
          <p:nvSpPr>
            <p:cNvPr id="5073" name="Google Shape;5073;p7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78"/>
          <p:cNvGrpSpPr/>
          <p:nvPr/>
        </p:nvGrpSpPr>
        <p:grpSpPr>
          <a:xfrm>
            <a:off x="6444441" y="3837269"/>
            <a:ext cx="525704" cy="535436"/>
            <a:chOff x="4906800" y="1507500"/>
            <a:chExt cx="70350" cy="71075"/>
          </a:xfrm>
        </p:grpSpPr>
        <p:sp>
          <p:nvSpPr>
            <p:cNvPr id="5078" name="Google Shape;5078;p7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3" name="Google Shape;5083;p78"/>
          <p:cNvGrpSpPr/>
          <p:nvPr/>
        </p:nvGrpSpPr>
        <p:grpSpPr>
          <a:xfrm>
            <a:off x="4477263" y="2343250"/>
            <a:ext cx="508054" cy="508095"/>
            <a:chOff x="3736598" y="2170606"/>
            <a:chExt cx="404889" cy="404889"/>
          </a:xfrm>
        </p:grpSpPr>
        <p:sp>
          <p:nvSpPr>
            <p:cNvPr id="5084" name="Google Shape;5084;p7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8" name="Google Shape;5088;p78"/>
          <p:cNvGrpSpPr/>
          <p:nvPr/>
        </p:nvGrpSpPr>
        <p:grpSpPr>
          <a:xfrm>
            <a:off x="3765303" y="2343345"/>
            <a:ext cx="575790" cy="507904"/>
            <a:chOff x="3161917" y="2170682"/>
            <a:chExt cx="458870" cy="404737"/>
          </a:xfrm>
        </p:grpSpPr>
        <p:sp>
          <p:nvSpPr>
            <p:cNvPr id="5089" name="Google Shape;5089;p7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090" name="Google Shape;5090;p7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78"/>
          <p:cNvGrpSpPr/>
          <p:nvPr/>
        </p:nvGrpSpPr>
        <p:grpSpPr>
          <a:xfrm>
            <a:off x="3792833" y="3103717"/>
            <a:ext cx="520730" cy="498567"/>
            <a:chOff x="3179914" y="2889488"/>
            <a:chExt cx="422876" cy="404911"/>
          </a:xfrm>
        </p:grpSpPr>
        <p:sp>
          <p:nvSpPr>
            <p:cNvPr id="5093" name="Google Shape;5093;p7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78"/>
          <p:cNvGrpSpPr/>
          <p:nvPr/>
        </p:nvGrpSpPr>
        <p:grpSpPr>
          <a:xfrm>
            <a:off x="4421513" y="3103677"/>
            <a:ext cx="516145" cy="498648"/>
            <a:chOff x="3729467" y="2889422"/>
            <a:chExt cx="419153" cy="404977"/>
          </a:xfrm>
        </p:grpSpPr>
        <p:sp>
          <p:nvSpPr>
            <p:cNvPr id="5100" name="Google Shape;5100;p7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7" name="Google Shape;5107;p78"/>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8"/>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8"/>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8"/>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1" name="Google Shape;5111;p78"/>
          <p:cNvGrpSpPr/>
          <p:nvPr/>
        </p:nvGrpSpPr>
        <p:grpSpPr>
          <a:xfrm>
            <a:off x="7141841" y="2550562"/>
            <a:ext cx="166473" cy="141497"/>
            <a:chOff x="4660325" y="1866850"/>
            <a:chExt cx="68350" cy="58100"/>
          </a:xfrm>
        </p:grpSpPr>
        <p:sp>
          <p:nvSpPr>
            <p:cNvPr id="5112" name="Google Shape;5112;p7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78"/>
          <p:cNvGrpSpPr/>
          <p:nvPr/>
        </p:nvGrpSpPr>
        <p:grpSpPr>
          <a:xfrm>
            <a:off x="7451186" y="2576286"/>
            <a:ext cx="162515" cy="90049"/>
            <a:chOff x="4791775" y="1877500"/>
            <a:chExt cx="66725" cy="36975"/>
          </a:xfrm>
        </p:grpSpPr>
        <p:sp>
          <p:nvSpPr>
            <p:cNvPr id="5115" name="Google Shape;5115;p7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78"/>
          <p:cNvGrpSpPr/>
          <p:nvPr/>
        </p:nvGrpSpPr>
        <p:grpSpPr>
          <a:xfrm>
            <a:off x="7772899" y="2576286"/>
            <a:ext cx="144979" cy="90049"/>
            <a:chOff x="4923925" y="1877500"/>
            <a:chExt cx="59525" cy="36975"/>
          </a:xfrm>
        </p:grpSpPr>
        <p:sp>
          <p:nvSpPr>
            <p:cNvPr id="5118" name="Google Shape;5118;p7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78"/>
          <p:cNvGrpSpPr/>
          <p:nvPr/>
        </p:nvGrpSpPr>
        <p:grpSpPr>
          <a:xfrm>
            <a:off x="8067390" y="2558477"/>
            <a:ext cx="141447" cy="125667"/>
            <a:chOff x="5058450" y="1870100"/>
            <a:chExt cx="58075" cy="51600"/>
          </a:xfrm>
        </p:grpSpPr>
        <p:sp>
          <p:nvSpPr>
            <p:cNvPr id="5121" name="Google Shape;5121;p7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3" name="Google Shape;5123;p78"/>
          <p:cNvGrpSpPr/>
          <p:nvPr/>
        </p:nvGrpSpPr>
        <p:grpSpPr>
          <a:xfrm>
            <a:off x="7481905" y="2980885"/>
            <a:ext cx="101077" cy="107645"/>
            <a:chOff x="4811425" y="2065025"/>
            <a:chExt cx="41500" cy="44200"/>
          </a:xfrm>
        </p:grpSpPr>
        <p:sp>
          <p:nvSpPr>
            <p:cNvPr id="5124" name="Google Shape;5124;p7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78"/>
          <p:cNvGrpSpPr/>
          <p:nvPr/>
        </p:nvGrpSpPr>
        <p:grpSpPr>
          <a:xfrm>
            <a:off x="7774342" y="2981098"/>
            <a:ext cx="120867" cy="107218"/>
            <a:chOff x="4929875" y="2065025"/>
            <a:chExt cx="49625" cy="44025"/>
          </a:xfrm>
        </p:grpSpPr>
        <p:sp>
          <p:nvSpPr>
            <p:cNvPr id="5127" name="Google Shape;5127;p7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78"/>
          <p:cNvGrpSpPr/>
          <p:nvPr/>
        </p:nvGrpSpPr>
        <p:grpSpPr>
          <a:xfrm>
            <a:off x="8103011" y="2984112"/>
            <a:ext cx="70206" cy="101191"/>
            <a:chOff x="5083925" y="2066350"/>
            <a:chExt cx="28825" cy="41550"/>
          </a:xfrm>
        </p:grpSpPr>
        <p:sp>
          <p:nvSpPr>
            <p:cNvPr id="5130" name="Google Shape;5130;p7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78"/>
          <p:cNvGrpSpPr/>
          <p:nvPr/>
        </p:nvGrpSpPr>
        <p:grpSpPr>
          <a:xfrm>
            <a:off x="7134565" y="2999759"/>
            <a:ext cx="181026" cy="69896"/>
            <a:chOff x="4659775" y="2072775"/>
            <a:chExt cx="74325" cy="28700"/>
          </a:xfrm>
        </p:grpSpPr>
        <p:sp>
          <p:nvSpPr>
            <p:cNvPr id="5133" name="Google Shape;5133;p7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78"/>
          <p:cNvGrpSpPr/>
          <p:nvPr/>
        </p:nvGrpSpPr>
        <p:grpSpPr>
          <a:xfrm>
            <a:off x="8054421" y="2790324"/>
            <a:ext cx="167387" cy="89197"/>
            <a:chOff x="4662475" y="1976500"/>
            <a:chExt cx="68725" cy="36625"/>
          </a:xfrm>
        </p:grpSpPr>
        <p:sp>
          <p:nvSpPr>
            <p:cNvPr id="5137" name="Google Shape;5137;p7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0" name="Google Shape;5140;p78"/>
          <p:cNvGrpSpPr/>
          <p:nvPr/>
        </p:nvGrpSpPr>
        <p:grpSpPr>
          <a:xfrm>
            <a:off x="7751326" y="2793764"/>
            <a:ext cx="166899" cy="82317"/>
            <a:chOff x="4920150" y="1977875"/>
            <a:chExt cx="68525" cy="33800"/>
          </a:xfrm>
        </p:grpSpPr>
        <p:sp>
          <p:nvSpPr>
            <p:cNvPr id="5141" name="Google Shape;5141;p7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78"/>
          <p:cNvGrpSpPr/>
          <p:nvPr/>
        </p:nvGrpSpPr>
        <p:grpSpPr>
          <a:xfrm>
            <a:off x="7162483" y="3197682"/>
            <a:ext cx="125190" cy="127859"/>
            <a:chOff x="4676550" y="2160575"/>
            <a:chExt cx="51400" cy="52500"/>
          </a:xfrm>
        </p:grpSpPr>
        <p:sp>
          <p:nvSpPr>
            <p:cNvPr id="5145" name="Google Shape;5145;p7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78"/>
          <p:cNvGrpSpPr/>
          <p:nvPr/>
        </p:nvGrpSpPr>
        <p:grpSpPr>
          <a:xfrm>
            <a:off x="7459741" y="3204714"/>
            <a:ext cx="145405" cy="113794"/>
            <a:chOff x="4768325" y="2163475"/>
            <a:chExt cx="59700" cy="46725"/>
          </a:xfrm>
        </p:grpSpPr>
        <p:sp>
          <p:nvSpPr>
            <p:cNvPr id="5149" name="Google Shape;5149;p7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1" name="Google Shape;5151;p78"/>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8"/>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8"/>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8"/>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8"/>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8"/>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7" name="Google Shape;5157;p78"/>
          <p:cNvGrpSpPr/>
          <p:nvPr/>
        </p:nvGrpSpPr>
        <p:grpSpPr>
          <a:xfrm>
            <a:off x="7476059" y="3459808"/>
            <a:ext cx="112768" cy="106853"/>
            <a:chOff x="4768575" y="2253950"/>
            <a:chExt cx="46300" cy="43875"/>
          </a:xfrm>
        </p:grpSpPr>
        <p:sp>
          <p:nvSpPr>
            <p:cNvPr id="5158" name="Google Shape;5158;p7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78"/>
          <p:cNvGrpSpPr/>
          <p:nvPr/>
        </p:nvGrpSpPr>
        <p:grpSpPr>
          <a:xfrm>
            <a:off x="7775682" y="3948834"/>
            <a:ext cx="118187" cy="146246"/>
            <a:chOff x="4960900" y="2433225"/>
            <a:chExt cx="48525" cy="60050"/>
          </a:xfrm>
        </p:grpSpPr>
        <p:sp>
          <p:nvSpPr>
            <p:cNvPr id="5161" name="Google Shape;5161;p7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78"/>
          <p:cNvGrpSpPr/>
          <p:nvPr/>
        </p:nvGrpSpPr>
        <p:grpSpPr>
          <a:xfrm>
            <a:off x="7464247" y="4212895"/>
            <a:ext cx="136394" cy="143810"/>
            <a:chOff x="4854075" y="2527625"/>
            <a:chExt cx="56000" cy="59050"/>
          </a:xfrm>
        </p:grpSpPr>
        <p:sp>
          <p:nvSpPr>
            <p:cNvPr id="5164" name="Google Shape;5164;p7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6" name="Google Shape;5166;p78"/>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8"/>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8"/>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9" name="Google Shape;5169;p78"/>
          <p:cNvGrpSpPr/>
          <p:nvPr/>
        </p:nvGrpSpPr>
        <p:grpSpPr>
          <a:xfrm>
            <a:off x="8088458" y="3676639"/>
            <a:ext cx="99312" cy="160797"/>
            <a:chOff x="5059700" y="2334775"/>
            <a:chExt cx="40775" cy="66025"/>
          </a:xfrm>
        </p:grpSpPr>
        <p:sp>
          <p:nvSpPr>
            <p:cNvPr id="5170" name="Google Shape;5170;p7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78"/>
          <p:cNvGrpSpPr/>
          <p:nvPr/>
        </p:nvGrpSpPr>
        <p:grpSpPr>
          <a:xfrm>
            <a:off x="8045622" y="3941771"/>
            <a:ext cx="184984" cy="160371"/>
            <a:chOff x="5037700" y="2430325"/>
            <a:chExt cx="75950" cy="65850"/>
          </a:xfrm>
        </p:grpSpPr>
        <p:sp>
          <p:nvSpPr>
            <p:cNvPr id="5180" name="Google Shape;5180;p7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78"/>
          <p:cNvGrpSpPr/>
          <p:nvPr/>
        </p:nvGrpSpPr>
        <p:grpSpPr>
          <a:xfrm>
            <a:off x="7465128" y="3708223"/>
            <a:ext cx="173014" cy="97629"/>
            <a:chOff x="4756975" y="2341800"/>
            <a:chExt cx="91975" cy="51925"/>
          </a:xfrm>
        </p:grpSpPr>
        <p:sp>
          <p:nvSpPr>
            <p:cNvPr id="5183" name="Google Shape;5183;p7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78"/>
          <p:cNvGrpSpPr/>
          <p:nvPr/>
        </p:nvGrpSpPr>
        <p:grpSpPr>
          <a:xfrm>
            <a:off x="7732065" y="4196920"/>
            <a:ext cx="212497" cy="175761"/>
            <a:chOff x="4943575" y="2516350"/>
            <a:chExt cx="98675" cy="81700"/>
          </a:xfrm>
        </p:grpSpPr>
        <p:sp>
          <p:nvSpPr>
            <p:cNvPr id="5204" name="Google Shape;5204;p7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78"/>
          <p:cNvGrpSpPr/>
          <p:nvPr/>
        </p:nvGrpSpPr>
        <p:grpSpPr>
          <a:xfrm>
            <a:off x="1990126" y="3423163"/>
            <a:ext cx="965351" cy="134611"/>
            <a:chOff x="4411970" y="2962952"/>
            <a:chExt cx="706544" cy="104212"/>
          </a:xfrm>
        </p:grpSpPr>
        <p:sp>
          <p:nvSpPr>
            <p:cNvPr id="5283" name="Google Shape;5283;p7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78"/>
          <p:cNvGrpSpPr/>
          <p:nvPr/>
        </p:nvGrpSpPr>
        <p:grpSpPr>
          <a:xfrm>
            <a:off x="1990126" y="3012077"/>
            <a:ext cx="960158" cy="289172"/>
            <a:chOff x="4411970" y="2726085"/>
            <a:chExt cx="643107" cy="193659"/>
          </a:xfrm>
        </p:grpSpPr>
        <p:sp>
          <p:nvSpPr>
            <p:cNvPr id="5288" name="Google Shape;5288;p7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1" name="Google Shape;5291;p78"/>
          <p:cNvGrpSpPr/>
          <p:nvPr/>
        </p:nvGrpSpPr>
        <p:grpSpPr>
          <a:xfrm>
            <a:off x="993018" y="3278187"/>
            <a:ext cx="833173" cy="259209"/>
            <a:chOff x="4411970" y="4340222"/>
            <a:chExt cx="779467" cy="242683"/>
          </a:xfrm>
        </p:grpSpPr>
        <p:sp>
          <p:nvSpPr>
            <p:cNvPr id="5292" name="Google Shape;5292;p7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78"/>
          <p:cNvGrpSpPr/>
          <p:nvPr/>
        </p:nvGrpSpPr>
        <p:grpSpPr>
          <a:xfrm>
            <a:off x="1990126" y="2673933"/>
            <a:ext cx="965160" cy="216230"/>
            <a:chOff x="4411970" y="2468674"/>
            <a:chExt cx="747317" cy="167425"/>
          </a:xfrm>
        </p:grpSpPr>
        <p:sp>
          <p:nvSpPr>
            <p:cNvPr id="5296" name="Google Shape;5296;p7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78"/>
          <p:cNvGrpSpPr/>
          <p:nvPr/>
        </p:nvGrpSpPr>
        <p:grpSpPr>
          <a:xfrm>
            <a:off x="988873" y="2578650"/>
            <a:ext cx="810451" cy="319148"/>
            <a:chOff x="4411970" y="3686602"/>
            <a:chExt cx="797845" cy="314215"/>
          </a:xfrm>
        </p:grpSpPr>
        <p:sp>
          <p:nvSpPr>
            <p:cNvPr id="5299" name="Google Shape;5299;p7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4" name="Google Shape;5304;p78"/>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5" name="Google Shape;5305;p78"/>
          <p:cNvGrpSpPr/>
          <p:nvPr/>
        </p:nvGrpSpPr>
        <p:grpSpPr>
          <a:xfrm>
            <a:off x="988970" y="2333174"/>
            <a:ext cx="1970333" cy="208784"/>
            <a:chOff x="6336019" y="3733725"/>
            <a:chExt cx="2566206" cy="351310"/>
          </a:xfrm>
        </p:grpSpPr>
        <p:sp>
          <p:nvSpPr>
            <p:cNvPr id="5306" name="Google Shape;5306;p7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78"/>
          <p:cNvGrpSpPr/>
          <p:nvPr/>
        </p:nvGrpSpPr>
        <p:grpSpPr>
          <a:xfrm>
            <a:off x="1990126" y="3940729"/>
            <a:ext cx="946551" cy="153200"/>
            <a:chOff x="4404545" y="3301592"/>
            <a:chExt cx="782403" cy="129272"/>
          </a:xfrm>
        </p:grpSpPr>
        <p:sp>
          <p:nvSpPr>
            <p:cNvPr id="5311" name="Google Shape;5311;p7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78"/>
          <p:cNvGrpSpPr/>
          <p:nvPr/>
        </p:nvGrpSpPr>
        <p:grpSpPr>
          <a:xfrm>
            <a:off x="1990126" y="3679688"/>
            <a:ext cx="962257" cy="139127"/>
            <a:chOff x="4411970" y="3131459"/>
            <a:chExt cx="710520" cy="117397"/>
          </a:xfrm>
        </p:grpSpPr>
        <p:sp>
          <p:nvSpPr>
            <p:cNvPr id="5314" name="Google Shape;5314;p7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5316" name="Google Shape;5316;p78"/>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7" name="Google Shape;5317;p78"/>
          <p:cNvGrpSpPr/>
          <p:nvPr/>
        </p:nvGrpSpPr>
        <p:grpSpPr>
          <a:xfrm>
            <a:off x="990271" y="3614482"/>
            <a:ext cx="823838" cy="458988"/>
            <a:chOff x="4411970" y="1801825"/>
            <a:chExt cx="734586" cy="409262"/>
          </a:xfrm>
        </p:grpSpPr>
        <p:sp>
          <p:nvSpPr>
            <p:cNvPr id="5318" name="Google Shape;5318;p7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78"/>
          <p:cNvGrpSpPr/>
          <p:nvPr/>
        </p:nvGrpSpPr>
        <p:grpSpPr>
          <a:xfrm>
            <a:off x="990271" y="4162908"/>
            <a:ext cx="856348" cy="212039"/>
            <a:chOff x="4411970" y="2233974"/>
            <a:chExt cx="763574" cy="189068"/>
          </a:xfrm>
        </p:grpSpPr>
        <p:sp>
          <p:nvSpPr>
            <p:cNvPr id="5321" name="Google Shape;5321;p7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3" name="Google Shape;5323;p78"/>
          <p:cNvGrpSpPr/>
          <p:nvPr/>
        </p:nvGrpSpPr>
        <p:grpSpPr>
          <a:xfrm>
            <a:off x="3100467" y="2338244"/>
            <a:ext cx="511602" cy="511602"/>
            <a:chOff x="5681300" y="2527788"/>
            <a:chExt cx="805800" cy="805800"/>
          </a:xfrm>
        </p:grpSpPr>
        <p:sp>
          <p:nvSpPr>
            <p:cNvPr id="5324" name="Google Shape;5324;p7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78"/>
          <p:cNvGrpSpPr/>
          <p:nvPr/>
        </p:nvGrpSpPr>
        <p:grpSpPr>
          <a:xfrm>
            <a:off x="3097662" y="3104827"/>
            <a:ext cx="513021" cy="512935"/>
            <a:chOff x="4049800" y="640400"/>
            <a:chExt cx="858900" cy="858900"/>
          </a:xfrm>
        </p:grpSpPr>
        <p:sp>
          <p:nvSpPr>
            <p:cNvPr id="5327" name="Google Shape;5327;p7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9" name="Google Shape;5329;p78"/>
          <p:cNvGrpSpPr/>
          <p:nvPr/>
        </p:nvGrpSpPr>
        <p:grpSpPr>
          <a:xfrm>
            <a:off x="3014861" y="3756719"/>
            <a:ext cx="686489" cy="686585"/>
            <a:chOff x="5080188" y="927900"/>
            <a:chExt cx="961200" cy="961200"/>
          </a:xfrm>
        </p:grpSpPr>
        <p:sp>
          <p:nvSpPr>
            <p:cNvPr id="5330" name="Google Shape;5330;p7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8" name="Google Shape;5338;p78"/>
          <p:cNvGrpSpPr/>
          <p:nvPr/>
        </p:nvGrpSpPr>
        <p:grpSpPr>
          <a:xfrm>
            <a:off x="3798012" y="3849448"/>
            <a:ext cx="510373" cy="510937"/>
            <a:chOff x="7508249" y="1522825"/>
            <a:chExt cx="1326332" cy="1322987"/>
          </a:xfrm>
        </p:grpSpPr>
        <p:sp>
          <p:nvSpPr>
            <p:cNvPr id="5339" name="Google Shape;5339;p7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9" name="Google Shape;5349;p78"/>
          <p:cNvGrpSpPr/>
          <p:nvPr/>
        </p:nvGrpSpPr>
        <p:grpSpPr>
          <a:xfrm>
            <a:off x="4489605" y="3850853"/>
            <a:ext cx="492652" cy="503348"/>
            <a:chOff x="6039282" y="1042577"/>
            <a:chExt cx="734315" cy="731929"/>
          </a:xfrm>
        </p:grpSpPr>
        <p:sp>
          <p:nvSpPr>
            <p:cNvPr id="5350" name="Google Shape;5350;p7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78"/>
          <p:cNvGrpSpPr/>
          <p:nvPr/>
        </p:nvGrpSpPr>
        <p:grpSpPr>
          <a:xfrm>
            <a:off x="5130019" y="2346894"/>
            <a:ext cx="483304" cy="504902"/>
            <a:chOff x="1825800" y="1651625"/>
            <a:chExt cx="568125" cy="591775"/>
          </a:xfrm>
        </p:grpSpPr>
        <p:sp>
          <p:nvSpPr>
            <p:cNvPr id="5372" name="Google Shape;5372;p7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8" name="Google Shape;5378;p78"/>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8"/>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8"/>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8"/>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8"/>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5383" name="Google Shape;5383;p7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7" name="Shape 5387"/>
        <p:cNvGrpSpPr/>
        <p:nvPr/>
      </p:nvGrpSpPr>
      <p:grpSpPr>
        <a:xfrm>
          <a:off x="0" y="0"/>
          <a:ext cx="0" cy="0"/>
          <a:chOff x="0" y="0"/>
          <a:chExt cx="0" cy="0"/>
        </a:xfrm>
      </p:grpSpPr>
      <p:grpSp>
        <p:nvGrpSpPr>
          <p:cNvPr id="5388" name="Google Shape;5388;p79"/>
          <p:cNvGrpSpPr/>
          <p:nvPr/>
        </p:nvGrpSpPr>
        <p:grpSpPr>
          <a:xfrm>
            <a:off x="722058" y="957091"/>
            <a:ext cx="2492868" cy="1379876"/>
            <a:chOff x="2654821" y="2311071"/>
            <a:chExt cx="2279715" cy="1262120"/>
          </a:xfrm>
        </p:grpSpPr>
        <p:grpSp>
          <p:nvGrpSpPr>
            <p:cNvPr id="5389" name="Google Shape;5389;p79"/>
            <p:cNvGrpSpPr/>
            <p:nvPr/>
          </p:nvGrpSpPr>
          <p:grpSpPr>
            <a:xfrm>
              <a:off x="4034269" y="2840745"/>
              <a:ext cx="40212" cy="36437"/>
              <a:chOff x="4293400" y="2574725"/>
              <a:chExt cx="84425" cy="80100"/>
            </a:xfrm>
          </p:grpSpPr>
          <p:sp>
            <p:nvSpPr>
              <p:cNvPr id="5390" name="Google Shape;5390;p7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5391" name="Google Shape;5391;p7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79"/>
            <p:cNvGrpSpPr/>
            <p:nvPr/>
          </p:nvGrpSpPr>
          <p:grpSpPr>
            <a:xfrm>
              <a:off x="3894606" y="2334874"/>
              <a:ext cx="913198" cy="518984"/>
              <a:chOff x="4000175" y="1462675"/>
              <a:chExt cx="1917275" cy="1140875"/>
            </a:xfrm>
          </p:grpSpPr>
          <p:sp>
            <p:nvSpPr>
              <p:cNvPr id="5393" name="Google Shape;5393;p7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5394" name="Google Shape;5394;p79"/>
              <p:cNvGrpSpPr/>
              <p:nvPr/>
            </p:nvGrpSpPr>
            <p:grpSpPr>
              <a:xfrm>
                <a:off x="4000175" y="1462675"/>
                <a:ext cx="1917275" cy="1140875"/>
                <a:chOff x="4000175" y="1462675"/>
                <a:chExt cx="1917275" cy="1140875"/>
              </a:xfrm>
            </p:grpSpPr>
            <p:sp>
              <p:nvSpPr>
                <p:cNvPr id="5395" name="Google Shape;5395;p7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5396" name="Google Shape;5396;p7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5400" name="Google Shape;5400;p7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1" name="Google Shape;5401;p79"/>
            <p:cNvGrpSpPr/>
            <p:nvPr/>
          </p:nvGrpSpPr>
          <p:grpSpPr>
            <a:xfrm>
              <a:off x="3875768" y="2846704"/>
              <a:ext cx="44796" cy="47366"/>
              <a:chOff x="3960625" y="2587825"/>
              <a:chExt cx="94050" cy="104125"/>
            </a:xfrm>
          </p:grpSpPr>
          <p:sp>
            <p:nvSpPr>
              <p:cNvPr id="5402" name="Google Shape;5402;p7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5403" name="Google Shape;5403;p7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79"/>
            <p:cNvGrpSpPr/>
            <p:nvPr/>
          </p:nvGrpSpPr>
          <p:grpSpPr>
            <a:xfrm>
              <a:off x="3782759" y="2807162"/>
              <a:ext cx="82686" cy="85487"/>
              <a:chOff x="3765350" y="2500900"/>
              <a:chExt cx="173600" cy="187925"/>
            </a:xfrm>
          </p:grpSpPr>
          <p:sp>
            <p:nvSpPr>
              <p:cNvPr id="5405" name="Google Shape;5405;p7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5406" name="Google Shape;5406;p7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79"/>
            <p:cNvGrpSpPr/>
            <p:nvPr/>
          </p:nvGrpSpPr>
          <p:grpSpPr>
            <a:xfrm>
              <a:off x="3775674" y="2798496"/>
              <a:ext cx="40545" cy="23564"/>
              <a:chOff x="3750475" y="2481850"/>
              <a:chExt cx="85125" cy="51800"/>
            </a:xfrm>
          </p:grpSpPr>
          <p:sp>
            <p:nvSpPr>
              <p:cNvPr id="5412" name="Google Shape;5412;p7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5414" name="Google Shape;5414;p79"/>
            <p:cNvGrpSpPr/>
            <p:nvPr/>
          </p:nvGrpSpPr>
          <p:grpSpPr>
            <a:xfrm>
              <a:off x="3716946" y="2776024"/>
              <a:ext cx="81971" cy="76912"/>
              <a:chOff x="3627175" y="2432450"/>
              <a:chExt cx="172100" cy="169075"/>
            </a:xfrm>
          </p:grpSpPr>
          <p:sp>
            <p:nvSpPr>
              <p:cNvPr id="5415" name="Google Shape;5415;p7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5417" name="Google Shape;5417;p7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5418" name="Google Shape;5418;p79"/>
            <p:cNvGrpSpPr/>
            <p:nvPr/>
          </p:nvGrpSpPr>
          <p:grpSpPr>
            <a:xfrm>
              <a:off x="3685682" y="2845624"/>
              <a:ext cx="29311" cy="45055"/>
              <a:chOff x="3561536" y="2585450"/>
              <a:chExt cx="61539" cy="99045"/>
            </a:xfrm>
          </p:grpSpPr>
          <p:sp>
            <p:nvSpPr>
              <p:cNvPr id="5419" name="Google Shape;5419;p7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5421" name="Google Shape;5421;p79"/>
            <p:cNvGrpSpPr/>
            <p:nvPr/>
          </p:nvGrpSpPr>
          <p:grpSpPr>
            <a:xfrm>
              <a:off x="3849905" y="2572252"/>
              <a:ext cx="74339" cy="119559"/>
              <a:chOff x="3906325" y="1984500"/>
              <a:chExt cx="156075" cy="262825"/>
            </a:xfrm>
          </p:grpSpPr>
          <p:sp>
            <p:nvSpPr>
              <p:cNvPr id="5422" name="Google Shape;5422;p7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5423" name="Google Shape;5423;p7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79"/>
            <p:cNvGrpSpPr/>
            <p:nvPr/>
          </p:nvGrpSpPr>
          <p:grpSpPr>
            <a:xfrm>
              <a:off x="2654821" y="2414345"/>
              <a:ext cx="667570" cy="558731"/>
              <a:chOff x="1397225" y="1637375"/>
              <a:chExt cx="1401575" cy="1228250"/>
            </a:xfrm>
          </p:grpSpPr>
          <p:sp>
            <p:nvSpPr>
              <p:cNvPr id="5425" name="Google Shape;5425;p7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5426" name="Google Shape;5426;p79"/>
              <p:cNvGrpSpPr/>
              <p:nvPr/>
            </p:nvGrpSpPr>
            <p:grpSpPr>
              <a:xfrm>
                <a:off x="1397225" y="1637375"/>
                <a:ext cx="1398775" cy="1228250"/>
                <a:chOff x="1397225" y="1637375"/>
                <a:chExt cx="1398775" cy="1228250"/>
              </a:xfrm>
            </p:grpSpPr>
            <p:sp>
              <p:nvSpPr>
                <p:cNvPr id="5427" name="Google Shape;5427;p7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9" name="Google Shape;5429;p79"/>
            <p:cNvGrpSpPr/>
            <p:nvPr/>
          </p:nvGrpSpPr>
          <p:grpSpPr>
            <a:xfrm>
              <a:off x="3230417" y="3103734"/>
              <a:ext cx="282982" cy="280332"/>
              <a:chOff x="2605700" y="3152850"/>
              <a:chExt cx="594125" cy="616250"/>
            </a:xfrm>
          </p:grpSpPr>
          <p:sp>
            <p:nvSpPr>
              <p:cNvPr id="5430" name="Google Shape;5430;p7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5431" name="Google Shape;5431;p7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5432" name="Google Shape;5432;p79"/>
            <p:cNvGrpSpPr/>
            <p:nvPr/>
          </p:nvGrpSpPr>
          <p:grpSpPr>
            <a:xfrm>
              <a:off x="3265985" y="3226989"/>
              <a:ext cx="87151" cy="346202"/>
              <a:chOff x="2680375" y="3423800"/>
              <a:chExt cx="182975" cy="761050"/>
            </a:xfrm>
          </p:grpSpPr>
          <p:sp>
            <p:nvSpPr>
              <p:cNvPr id="5433" name="Google Shape;5433;p7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5434" name="Google Shape;5434;p7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5" name="Google Shape;5435;p79"/>
            <p:cNvGrpSpPr/>
            <p:nvPr/>
          </p:nvGrpSpPr>
          <p:grpSpPr>
            <a:xfrm>
              <a:off x="3855466" y="3289811"/>
              <a:ext cx="112514" cy="94210"/>
              <a:chOff x="3918000" y="3561900"/>
              <a:chExt cx="236225" cy="207100"/>
            </a:xfrm>
          </p:grpSpPr>
          <p:sp>
            <p:nvSpPr>
              <p:cNvPr id="5436" name="Google Shape;5436;p7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5437" name="Google Shape;5437;p7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8" name="Google Shape;5438;p7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5441" name="Google Shape;5441;p79"/>
            <p:cNvGrpSpPr/>
            <p:nvPr/>
          </p:nvGrpSpPr>
          <p:grpSpPr>
            <a:xfrm>
              <a:off x="2905224" y="2311071"/>
              <a:ext cx="596721" cy="528992"/>
              <a:chOff x="1922950" y="1410350"/>
              <a:chExt cx="1252825" cy="1162875"/>
            </a:xfrm>
          </p:grpSpPr>
          <p:sp>
            <p:nvSpPr>
              <p:cNvPr id="5442" name="Google Shape;5442;p7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5458" name="Google Shape;5458;p7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5478" name="Google Shape;5478;p7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5479" name="Google Shape;5479;p7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0" name="Google Shape;5480;p79"/>
            <p:cNvGrpSpPr/>
            <p:nvPr/>
          </p:nvGrpSpPr>
          <p:grpSpPr>
            <a:xfrm>
              <a:off x="3280929" y="3294542"/>
              <a:ext cx="109894" cy="272224"/>
              <a:chOff x="2711750" y="3572300"/>
              <a:chExt cx="230725" cy="598425"/>
            </a:xfrm>
          </p:grpSpPr>
          <p:sp>
            <p:nvSpPr>
              <p:cNvPr id="5481" name="Google Shape;5481;p7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3" name="Google Shape;5483;p7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4" name="Google Shape;5484;p79"/>
            <p:cNvGrpSpPr/>
            <p:nvPr/>
          </p:nvGrpSpPr>
          <p:grpSpPr>
            <a:xfrm>
              <a:off x="3790439" y="2408636"/>
              <a:ext cx="73017" cy="75684"/>
              <a:chOff x="3781475" y="1624825"/>
              <a:chExt cx="153300" cy="166375"/>
            </a:xfrm>
          </p:grpSpPr>
          <p:sp>
            <p:nvSpPr>
              <p:cNvPr id="5485" name="Google Shape;5485;p7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9" name="Google Shape;5489;p7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6" name="Google Shape;5496;p79"/>
            <p:cNvGrpSpPr/>
            <p:nvPr/>
          </p:nvGrpSpPr>
          <p:grpSpPr>
            <a:xfrm>
              <a:off x="4403342" y="3107749"/>
              <a:ext cx="316680" cy="101374"/>
              <a:chOff x="5068275" y="3161675"/>
              <a:chExt cx="664875" cy="222850"/>
            </a:xfrm>
          </p:grpSpPr>
          <p:sp>
            <p:nvSpPr>
              <p:cNvPr id="5497" name="Google Shape;5497;p7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1" name="Google Shape;5501;p7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0" name="Google Shape;5530;p79"/>
            <p:cNvGrpSpPr/>
            <p:nvPr/>
          </p:nvGrpSpPr>
          <p:grpSpPr>
            <a:xfrm>
              <a:off x="3697513" y="2707266"/>
              <a:ext cx="59549" cy="79733"/>
              <a:chOff x="3586375" y="2281300"/>
              <a:chExt cx="125025" cy="175275"/>
            </a:xfrm>
          </p:grpSpPr>
          <p:sp>
            <p:nvSpPr>
              <p:cNvPr id="5531" name="Google Shape;5531;p7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3" name="Google Shape;5533;p7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4" name="Google Shape;5534;p79"/>
            <p:cNvGrpSpPr/>
            <p:nvPr/>
          </p:nvGrpSpPr>
          <p:grpSpPr>
            <a:xfrm>
              <a:off x="4513224" y="3221724"/>
              <a:ext cx="274563" cy="280321"/>
              <a:chOff x="5298975" y="3412225"/>
              <a:chExt cx="576450" cy="616225"/>
            </a:xfrm>
          </p:grpSpPr>
          <p:sp>
            <p:nvSpPr>
              <p:cNvPr id="5535" name="Google Shape;5535;p7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5536" name="Google Shape;5536;p7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79"/>
            <p:cNvGrpSpPr/>
            <p:nvPr/>
          </p:nvGrpSpPr>
          <p:grpSpPr>
            <a:xfrm>
              <a:off x="4824403" y="3421846"/>
              <a:ext cx="110132" cy="130647"/>
              <a:chOff x="5952300" y="3852150"/>
              <a:chExt cx="231225" cy="287200"/>
            </a:xfrm>
          </p:grpSpPr>
          <p:sp>
            <p:nvSpPr>
              <p:cNvPr id="5538" name="Google Shape;5538;p7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0" name="Google Shape;5540;p7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8" name="Google Shape;5548;p79"/>
            <p:cNvGrpSpPr/>
            <p:nvPr/>
          </p:nvGrpSpPr>
          <p:grpSpPr>
            <a:xfrm>
              <a:off x="4295710" y="3079670"/>
              <a:ext cx="14968" cy="27135"/>
              <a:chOff x="4842300" y="3099950"/>
              <a:chExt cx="31425" cy="59650"/>
            </a:xfrm>
          </p:grpSpPr>
          <p:sp>
            <p:nvSpPr>
              <p:cNvPr id="5549" name="Google Shape;5549;p7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3" name="Google Shape;5553;p7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1" name="Google Shape;5561;p79"/>
            <p:cNvGrpSpPr/>
            <p:nvPr/>
          </p:nvGrpSpPr>
          <p:grpSpPr>
            <a:xfrm>
              <a:off x="3831056" y="2816010"/>
              <a:ext cx="37378" cy="27612"/>
              <a:chOff x="3866750" y="2520350"/>
              <a:chExt cx="78475" cy="60700"/>
            </a:xfrm>
          </p:grpSpPr>
          <p:sp>
            <p:nvSpPr>
              <p:cNvPr id="5562" name="Google Shape;5562;p7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6" name="Google Shape;5566;p7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5583" name="Google Shape;5583;p7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5595" name="Google Shape;5595;p7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8" name="Google Shape;5608;p79"/>
            <p:cNvGrpSpPr/>
            <p:nvPr/>
          </p:nvGrpSpPr>
          <p:grpSpPr>
            <a:xfrm>
              <a:off x="3632736" y="3051591"/>
              <a:ext cx="63288" cy="45217"/>
              <a:chOff x="3450375" y="3038225"/>
              <a:chExt cx="132875" cy="99400"/>
            </a:xfrm>
          </p:grpSpPr>
          <p:sp>
            <p:nvSpPr>
              <p:cNvPr id="5609" name="Google Shape;5609;p7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1" name="Google Shape;5611;p7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5620" name="Google Shape;5620;p7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5630" name="Google Shape;5630;p7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5636" name="Google Shape;5636;p7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79"/>
          <p:cNvGrpSpPr/>
          <p:nvPr/>
        </p:nvGrpSpPr>
        <p:grpSpPr>
          <a:xfrm>
            <a:off x="3530618" y="1021765"/>
            <a:ext cx="2078182" cy="1366558"/>
            <a:chOff x="235800" y="830650"/>
            <a:chExt cx="6978450" cy="4588844"/>
          </a:xfrm>
        </p:grpSpPr>
        <p:sp>
          <p:nvSpPr>
            <p:cNvPr id="5647" name="Google Shape;5647;p79"/>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9"/>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9"/>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9"/>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9"/>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9"/>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79"/>
          <p:cNvGrpSpPr/>
          <p:nvPr/>
        </p:nvGrpSpPr>
        <p:grpSpPr>
          <a:xfrm>
            <a:off x="719115" y="2852867"/>
            <a:ext cx="2622876" cy="1333540"/>
            <a:chOff x="238125" y="1038125"/>
            <a:chExt cx="7146800" cy="3633625"/>
          </a:xfrm>
        </p:grpSpPr>
        <p:sp>
          <p:nvSpPr>
            <p:cNvPr id="5654" name="Google Shape;5654;p7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79"/>
          <p:cNvGrpSpPr/>
          <p:nvPr/>
        </p:nvGrpSpPr>
        <p:grpSpPr>
          <a:xfrm>
            <a:off x="5834043" y="994977"/>
            <a:ext cx="2590840" cy="1380235"/>
            <a:chOff x="233350" y="949250"/>
            <a:chExt cx="7137300" cy="3802300"/>
          </a:xfrm>
        </p:grpSpPr>
        <p:sp>
          <p:nvSpPr>
            <p:cNvPr id="7227" name="Google Shape;7227;p7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79"/>
          <p:cNvGrpSpPr/>
          <p:nvPr/>
        </p:nvGrpSpPr>
        <p:grpSpPr>
          <a:xfrm>
            <a:off x="7648472" y="3039750"/>
            <a:ext cx="104231" cy="320340"/>
            <a:chOff x="7564426" y="3224343"/>
            <a:chExt cx="119985" cy="368801"/>
          </a:xfrm>
        </p:grpSpPr>
        <p:sp>
          <p:nvSpPr>
            <p:cNvPr id="7279" name="Google Shape;7279;p7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79"/>
          <p:cNvGrpSpPr/>
          <p:nvPr/>
        </p:nvGrpSpPr>
        <p:grpSpPr>
          <a:xfrm>
            <a:off x="7347961" y="3033852"/>
            <a:ext cx="189489" cy="332132"/>
            <a:chOff x="8370831" y="3202002"/>
            <a:chExt cx="218129" cy="382376"/>
          </a:xfrm>
        </p:grpSpPr>
        <p:sp>
          <p:nvSpPr>
            <p:cNvPr id="7282" name="Google Shape;7282;p7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79"/>
          <p:cNvGrpSpPr/>
          <p:nvPr/>
        </p:nvGrpSpPr>
        <p:grpSpPr>
          <a:xfrm>
            <a:off x="8071350" y="3444984"/>
            <a:ext cx="309429" cy="267000"/>
            <a:chOff x="6742064" y="3750480"/>
            <a:chExt cx="399315" cy="344560"/>
          </a:xfrm>
        </p:grpSpPr>
        <p:sp>
          <p:nvSpPr>
            <p:cNvPr id="7285" name="Google Shape;7285;p7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79"/>
          <p:cNvGrpSpPr/>
          <p:nvPr/>
        </p:nvGrpSpPr>
        <p:grpSpPr>
          <a:xfrm>
            <a:off x="7610369" y="3796031"/>
            <a:ext cx="180437" cy="281608"/>
            <a:chOff x="7248525" y="3739696"/>
            <a:chExt cx="230531" cy="359790"/>
          </a:xfrm>
        </p:grpSpPr>
        <p:sp>
          <p:nvSpPr>
            <p:cNvPr id="7288" name="Google Shape;7288;p7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79"/>
          <p:cNvGrpSpPr/>
          <p:nvPr/>
        </p:nvGrpSpPr>
        <p:grpSpPr>
          <a:xfrm>
            <a:off x="7856288" y="3439255"/>
            <a:ext cx="162896" cy="278710"/>
            <a:chOff x="7601242" y="3729267"/>
            <a:chExt cx="222566" cy="380803"/>
          </a:xfrm>
        </p:grpSpPr>
        <p:sp>
          <p:nvSpPr>
            <p:cNvPr id="7291" name="Google Shape;7291;p7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3" name="Google Shape;7293;p79"/>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4" name="Google Shape;7294;p79"/>
          <p:cNvGrpSpPr/>
          <p:nvPr/>
        </p:nvGrpSpPr>
        <p:grpSpPr>
          <a:xfrm>
            <a:off x="7345934" y="3440396"/>
            <a:ext cx="193543" cy="275990"/>
            <a:chOff x="8304647" y="3738687"/>
            <a:chExt cx="225076" cy="320956"/>
          </a:xfrm>
        </p:grpSpPr>
        <p:sp>
          <p:nvSpPr>
            <p:cNvPr id="7295" name="Google Shape;7295;p7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79"/>
          <p:cNvGrpSpPr/>
          <p:nvPr/>
        </p:nvGrpSpPr>
        <p:grpSpPr>
          <a:xfrm>
            <a:off x="7618426" y="3440396"/>
            <a:ext cx="178492" cy="275990"/>
            <a:chOff x="8615101" y="3738687"/>
            <a:chExt cx="207573" cy="320956"/>
          </a:xfrm>
        </p:grpSpPr>
        <p:sp>
          <p:nvSpPr>
            <p:cNvPr id="7299" name="Google Shape;7299;p7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2" name="Google Shape;7302;p79"/>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3" name="Google Shape;7303;p79"/>
          <p:cNvGrpSpPr/>
          <p:nvPr/>
        </p:nvGrpSpPr>
        <p:grpSpPr>
          <a:xfrm>
            <a:off x="6013131" y="3561884"/>
            <a:ext cx="557670" cy="511283"/>
            <a:chOff x="6015419" y="3716859"/>
            <a:chExt cx="557671" cy="511283"/>
          </a:xfrm>
        </p:grpSpPr>
        <p:sp>
          <p:nvSpPr>
            <p:cNvPr id="7304" name="Google Shape;7304;p7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5" name="Google Shape;7305;p79"/>
            <p:cNvGrpSpPr/>
            <p:nvPr/>
          </p:nvGrpSpPr>
          <p:grpSpPr>
            <a:xfrm>
              <a:off x="6036094" y="3716980"/>
              <a:ext cx="529860" cy="510468"/>
              <a:chOff x="6036094" y="3716980"/>
              <a:chExt cx="529860" cy="510468"/>
            </a:xfrm>
          </p:grpSpPr>
          <p:sp>
            <p:nvSpPr>
              <p:cNvPr id="7306" name="Google Shape;7306;p7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16" name="Google Shape;7316;p79"/>
          <p:cNvGrpSpPr/>
          <p:nvPr/>
        </p:nvGrpSpPr>
        <p:grpSpPr>
          <a:xfrm>
            <a:off x="6642016" y="2918653"/>
            <a:ext cx="576302" cy="511871"/>
            <a:chOff x="6644304" y="3073628"/>
            <a:chExt cx="576302" cy="511871"/>
          </a:xfrm>
        </p:grpSpPr>
        <p:sp>
          <p:nvSpPr>
            <p:cNvPr id="7317" name="Google Shape;7317;p7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8" name="Google Shape;7318;p79"/>
            <p:cNvGrpSpPr/>
            <p:nvPr/>
          </p:nvGrpSpPr>
          <p:grpSpPr>
            <a:xfrm>
              <a:off x="6712169" y="3085440"/>
              <a:ext cx="481622" cy="494913"/>
              <a:chOff x="6712169" y="3085440"/>
              <a:chExt cx="481622" cy="494913"/>
            </a:xfrm>
          </p:grpSpPr>
          <p:sp>
            <p:nvSpPr>
              <p:cNvPr id="7319" name="Google Shape;7319;p7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4" name="Google Shape;7324;p7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7" name="Google Shape;7327;p79"/>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8" name="Google Shape;7328;p79"/>
          <p:cNvGrpSpPr/>
          <p:nvPr/>
        </p:nvGrpSpPr>
        <p:grpSpPr>
          <a:xfrm>
            <a:off x="6649867" y="3561648"/>
            <a:ext cx="560631" cy="511352"/>
            <a:chOff x="6652154" y="3716623"/>
            <a:chExt cx="560631" cy="511352"/>
          </a:xfrm>
        </p:grpSpPr>
        <p:sp>
          <p:nvSpPr>
            <p:cNvPr id="7329" name="Google Shape;7329;p7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0" name="Google Shape;7330;p79"/>
            <p:cNvGrpSpPr/>
            <p:nvPr/>
          </p:nvGrpSpPr>
          <p:grpSpPr>
            <a:xfrm>
              <a:off x="6669657" y="3716715"/>
              <a:ext cx="466779" cy="464290"/>
              <a:chOff x="6669657" y="3716715"/>
              <a:chExt cx="466779" cy="464290"/>
            </a:xfrm>
          </p:grpSpPr>
          <p:sp>
            <p:nvSpPr>
              <p:cNvPr id="7331" name="Google Shape;7331;p7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44" name="Google Shape;7344;p79"/>
          <p:cNvGrpSpPr/>
          <p:nvPr/>
        </p:nvGrpSpPr>
        <p:grpSpPr>
          <a:xfrm>
            <a:off x="7843958" y="3843056"/>
            <a:ext cx="187557" cy="187557"/>
            <a:chOff x="8565775" y="671075"/>
            <a:chExt cx="441000" cy="441000"/>
          </a:xfrm>
        </p:grpSpPr>
        <p:sp>
          <p:nvSpPr>
            <p:cNvPr id="7345" name="Google Shape;7345;p7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7" name="Google Shape;7347;p79"/>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9"/>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9" name="Google Shape;7349;p79"/>
          <p:cNvGrpSpPr/>
          <p:nvPr/>
        </p:nvGrpSpPr>
        <p:grpSpPr>
          <a:xfrm>
            <a:off x="5997813" y="2921275"/>
            <a:ext cx="587871" cy="512373"/>
            <a:chOff x="6000100" y="3076250"/>
            <a:chExt cx="587871" cy="512373"/>
          </a:xfrm>
        </p:grpSpPr>
        <p:sp>
          <p:nvSpPr>
            <p:cNvPr id="7350" name="Google Shape;7350;p7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1" name="Google Shape;7351;p79"/>
            <p:cNvGrpSpPr/>
            <p:nvPr/>
          </p:nvGrpSpPr>
          <p:grpSpPr>
            <a:xfrm>
              <a:off x="6031360" y="3076713"/>
              <a:ext cx="539107" cy="480965"/>
              <a:chOff x="6031360" y="3076713"/>
              <a:chExt cx="539107" cy="480965"/>
            </a:xfrm>
          </p:grpSpPr>
          <p:sp>
            <p:nvSpPr>
              <p:cNvPr id="7352" name="Google Shape;7352;p7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59" name="Google Shape;7359;p79"/>
          <p:cNvGrpSpPr/>
          <p:nvPr/>
        </p:nvGrpSpPr>
        <p:grpSpPr>
          <a:xfrm>
            <a:off x="3574273" y="2854307"/>
            <a:ext cx="2241344" cy="1330656"/>
            <a:chOff x="3597785" y="3065882"/>
            <a:chExt cx="2241344" cy="1330656"/>
          </a:xfrm>
        </p:grpSpPr>
        <p:grpSp>
          <p:nvGrpSpPr>
            <p:cNvPr id="7360" name="Google Shape;7360;p79"/>
            <p:cNvGrpSpPr/>
            <p:nvPr/>
          </p:nvGrpSpPr>
          <p:grpSpPr>
            <a:xfrm>
              <a:off x="5296908" y="3937355"/>
              <a:ext cx="143198" cy="32380"/>
              <a:chOff x="5296908" y="3937355"/>
              <a:chExt cx="143198" cy="32380"/>
            </a:xfrm>
          </p:grpSpPr>
          <p:sp>
            <p:nvSpPr>
              <p:cNvPr id="7361" name="Google Shape;7361;p79"/>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2" name="Google Shape;7362;p79"/>
              <p:cNvGrpSpPr/>
              <p:nvPr/>
            </p:nvGrpSpPr>
            <p:grpSpPr>
              <a:xfrm>
                <a:off x="5402331" y="3937355"/>
                <a:ext cx="37776" cy="32380"/>
                <a:chOff x="5402331" y="3937355"/>
                <a:chExt cx="37776" cy="32380"/>
              </a:xfrm>
            </p:grpSpPr>
            <p:sp>
              <p:nvSpPr>
                <p:cNvPr id="7363" name="Google Shape;7363;p79"/>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9"/>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79"/>
              <p:cNvGrpSpPr/>
              <p:nvPr/>
            </p:nvGrpSpPr>
            <p:grpSpPr>
              <a:xfrm>
                <a:off x="5296908" y="3937355"/>
                <a:ext cx="37783" cy="32380"/>
                <a:chOff x="5296908" y="3937355"/>
                <a:chExt cx="37783" cy="32380"/>
              </a:xfrm>
            </p:grpSpPr>
            <p:sp>
              <p:nvSpPr>
                <p:cNvPr id="7366" name="Google Shape;7366;p79"/>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9"/>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68" name="Google Shape;7368;p79"/>
            <p:cNvGrpSpPr/>
            <p:nvPr/>
          </p:nvGrpSpPr>
          <p:grpSpPr>
            <a:xfrm>
              <a:off x="4724163" y="3119631"/>
              <a:ext cx="120838" cy="84218"/>
              <a:chOff x="4724163" y="3119631"/>
              <a:chExt cx="120838" cy="84218"/>
            </a:xfrm>
          </p:grpSpPr>
          <p:grpSp>
            <p:nvGrpSpPr>
              <p:cNvPr id="7369" name="Google Shape;7369;p79"/>
              <p:cNvGrpSpPr/>
              <p:nvPr/>
            </p:nvGrpSpPr>
            <p:grpSpPr>
              <a:xfrm>
                <a:off x="4746712" y="3132773"/>
                <a:ext cx="86869" cy="56424"/>
                <a:chOff x="4746712" y="3132773"/>
                <a:chExt cx="86869" cy="56424"/>
              </a:xfrm>
            </p:grpSpPr>
            <p:sp>
              <p:nvSpPr>
                <p:cNvPr id="7370" name="Google Shape;7370;p79"/>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9"/>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79"/>
              <p:cNvGrpSpPr/>
              <p:nvPr/>
            </p:nvGrpSpPr>
            <p:grpSpPr>
              <a:xfrm>
                <a:off x="4773634" y="3143336"/>
                <a:ext cx="37776" cy="32451"/>
                <a:chOff x="4773634" y="3143336"/>
                <a:chExt cx="37776" cy="32451"/>
              </a:xfrm>
            </p:grpSpPr>
            <p:sp>
              <p:nvSpPr>
                <p:cNvPr id="7373" name="Google Shape;7373;p79"/>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9"/>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79"/>
              <p:cNvGrpSpPr/>
              <p:nvPr/>
            </p:nvGrpSpPr>
            <p:grpSpPr>
              <a:xfrm>
                <a:off x="4724163" y="3131248"/>
                <a:ext cx="37776" cy="32459"/>
                <a:chOff x="4724163" y="3131248"/>
                <a:chExt cx="37776" cy="32459"/>
              </a:xfrm>
            </p:grpSpPr>
            <p:sp>
              <p:nvSpPr>
                <p:cNvPr id="7376" name="Google Shape;7376;p79"/>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9"/>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79"/>
              <p:cNvGrpSpPr/>
              <p:nvPr/>
            </p:nvGrpSpPr>
            <p:grpSpPr>
              <a:xfrm>
                <a:off x="4755081" y="3176054"/>
                <a:ext cx="32357" cy="27795"/>
                <a:chOff x="4755081" y="3176054"/>
                <a:chExt cx="32357" cy="27795"/>
              </a:xfrm>
            </p:grpSpPr>
            <p:sp>
              <p:nvSpPr>
                <p:cNvPr id="7379" name="Google Shape;7379;p79"/>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9"/>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79"/>
              <p:cNvGrpSpPr/>
              <p:nvPr/>
            </p:nvGrpSpPr>
            <p:grpSpPr>
              <a:xfrm>
                <a:off x="4812550" y="3119631"/>
                <a:ext cx="32451" cy="27803"/>
                <a:chOff x="4812550" y="3119631"/>
                <a:chExt cx="32451" cy="27803"/>
              </a:xfrm>
            </p:grpSpPr>
            <p:sp>
              <p:nvSpPr>
                <p:cNvPr id="7382" name="Google Shape;7382;p79"/>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9"/>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84" name="Google Shape;7384;p79"/>
            <p:cNvGrpSpPr/>
            <p:nvPr/>
          </p:nvGrpSpPr>
          <p:grpSpPr>
            <a:xfrm>
              <a:off x="5382826" y="4027197"/>
              <a:ext cx="268967" cy="250422"/>
              <a:chOff x="5382826" y="4027197"/>
              <a:chExt cx="268967" cy="250422"/>
            </a:xfrm>
          </p:grpSpPr>
          <p:grpSp>
            <p:nvGrpSpPr>
              <p:cNvPr id="7385" name="Google Shape;7385;p79"/>
              <p:cNvGrpSpPr/>
              <p:nvPr/>
            </p:nvGrpSpPr>
            <p:grpSpPr>
              <a:xfrm>
                <a:off x="5405280" y="4042510"/>
                <a:ext cx="237570" cy="218647"/>
                <a:chOff x="5405280" y="4042510"/>
                <a:chExt cx="237570" cy="218647"/>
              </a:xfrm>
            </p:grpSpPr>
            <p:sp>
              <p:nvSpPr>
                <p:cNvPr id="7386" name="Google Shape;7386;p79"/>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9"/>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9"/>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9"/>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9"/>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9"/>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79"/>
              <p:cNvGrpSpPr/>
              <p:nvPr/>
            </p:nvGrpSpPr>
            <p:grpSpPr>
              <a:xfrm>
                <a:off x="5382826" y="4125549"/>
                <a:ext cx="37776" cy="32380"/>
                <a:chOff x="5382826" y="4125549"/>
                <a:chExt cx="37776" cy="32380"/>
              </a:xfrm>
            </p:grpSpPr>
            <p:sp>
              <p:nvSpPr>
                <p:cNvPr id="7393" name="Google Shape;7393;p79"/>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9"/>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79"/>
              <p:cNvGrpSpPr/>
              <p:nvPr/>
            </p:nvGrpSpPr>
            <p:grpSpPr>
              <a:xfrm>
                <a:off x="5475680" y="4195587"/>
                <a:ext cx="37783" cy="32364"/>
                <a:chOff x="5475680" y="4195587"/>
                <a:chExt cx="37783" cy="32364"/>
              </a:xfrm>
            </p:grpSpPr>
            <p:sp>
              <p:nvSpPr>
                <p:cNvPr id="7396" name="Google Shape;7396;p79"/>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9"/>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79"/>
              <p:cNvGrpSpPr/>
              <p:nvPr/>
            </p:nvGrpSpPr>
            <p:grpSpPr>
              <a:xfrm>
                <a:off x="5532575" y="4027197"/>
                <a:ext cx="33308" cy="32262"/>
                <a:chOff x="5532575" y="4027197"/>
                <a:chExt cx="33308" cy="32262"/>
              </a:xfrm>
            </p:grpSpPr>
            <p:sp>
              <p:nvSpPr>
                <p:cNvPr id="7399" name="Google Shape;7399;p79"/>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9"/>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79"/>
              <p:cNvGrpSpPr/>
              <p:nvPr/>
            </p:nvGrpSpPr>
            <p:grpSpPr>
              <a:xfrm>
                <a:off x="5590706" y="4245348"/>
                <a:ext cx="33497" cy="32270"/>
                <a:chOff x="5590706" y="4245348"/>
                <a:chExt cx="33497" cy="32270"/>
              </a:xfrm>
            </p:grpSpPr>
            <p:sp>
              <p:nvSpPr>
                <p:cNvPr id="7402" name="Google Shape;7402;p79"/>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9"/>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79"/>
              <p:cNvGrpSpPr/>
              <p:nvPr/>
            </p:nvGrpSpPr>
            <p:grpSpPr>
              <a:xfrm>
                <a:off x="5618681" y="4109677"/>
                <a:ext cx="33112" cy="32357"/>
                <a:chOff x="5618681" y="4109677"/>
                <a:chExt cx="33112" cy="32357"/>
              </a:xfrm>
            </p:grpSpPr>
            <p:sp>
              <p:nvSpPr>
                <p:cNvPr id="7405" name="Google Shape;7405;p79"/>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9"/>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79"/>
              <p:cNvGrpSpPr/>
              <p:nvPr/>
            </p:nvGrpSpPr>
            <p:grpSpPr>
              <a:xfrm>
                <a:off x="5479298" y="4128262"/>
                <a:ext cx="31405" cy="26906"/>
                <a:chOff x="5479298" y="4128262"/>
                <a:chExt cx="31405" cy="26906"/>
              </a:xfrm>
            </p:grpSpPr>
            <p:sp>
              <p:nvSpPr>
                <p:cNvPr id="7408" name="Google Shape;7408;p79"/>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9"/>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79"/>
              <p:cNvGrpSpPr/>
              <p:nvPr/>
            </p:nvGrpSpPr>
            <p:grpSpPr>
              <a:xfrm>
                <a:off x="5582903" y="4180116"/>
                <a:ext cx="31499" cy="26898"/>
                <a:chOff x="5582903" y="4180116"/>
                <a:chExt cx="31499" cy="26898"/>
              </a:xfrm>
            </p:grpSpPr>
            <p:sp>
              <p:nvSpPr>
                <p:cNvPr id="7411" name="Google Shape;7411;p79"/>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9"/>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13" name="Google Shape;7413;p79"/>
            <p:cNvGrpSpPr/>
            <p:nvPr/>
          </p:nvGrpSpPr>
          <p:grpSpPr>
            <a:xfrm>
              <a:off x="3977681" y="3230323"/>
              <a:ext cx="94584" cy="84085"/>
              <a:chOff x="3977681" y="3230323"/>
              <a:chExt cx="94584" cy="84085"/>
            </a:xfrm>
          </p:grpSpPr>
          <p:grpSp>
            <p:nvGrpSpPr>
              <p:cNvPr id="7414" name="Google Shape;7414;p79"/>
              <p:cNvGrpSpPr/>
              <p:nvPr/>
            </p:nvGrpSpPr>
            <p:grpSpPr>
              <a:xfrm>
                <a:off x="4000135" y="3243041"/>
                <a:ext cx="59570" cy="57186"/>
                <a:chOff x="4000135" y="3243041"/>
                <a:chExt cx="59570" cy="57186"/>
              </a:xfrm>
            </p:grpSpPr>
            <p:sp>
              <p:nvSpPr>
                <p:cNvPr id="7415" name="Google Shape;7415;p79"/>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9"/>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9"/>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79"/>
              <p:cNvGrpSpPr/>
              <p:nvPr/>
            </p:nvGrpSpPr>
            <p:grpSpPr>
              <a:xfrm>
                <a:off x="3977681" y="3245872"/>
                <a:ext cx="37783" cy="32380"/>
                <a:chOff x="3977681" y="3245872"/>
                <a:chExt cx="37783" cy="32380"/>
              </a:xfrm>
            </p:grpSpPr>
            <p:sp>
              <p:nvSpPr>
                <p:cNvPr id="7419" name="Google Shape;7419;p79"/>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9"/>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79"/>
              <p:cNvGrpSpPr/>
              <p:nvPr/>
            </p:nvGrpSpPr>
            <p:grpSpPr>
              <a:xfrm>
                <a:off x="4040860" y="3262672"/>
                <a:ext cx="31405" cy="27001"/>
                <a:chOff x="4040860" y="3262672"/>
                <a:chExt cx="31405" cy="27001"/>
              </a:xfrm>
            </p:grpSpPr>
            <p:sp>
              <p:nvSpPr>
                <p:cNvPr id="7422" name="Google Shape;7422;p79"/>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9"/>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79"/>
              <p:cNvGrpSpPr/>
              <p:nvPr/>
            </p:nvGrpSpPr>
            <p:grpSpPr>
              <a:xfrm>
                <a:off x="4021072" y="3230323"/>
                <a:ext cx="31397" cy="26906"/>
                <a:chOff x="4021072" y="3230323"/>
                <a:chExt cx="31397" cy="26906"/>
              </a:xfrm>
            </p:grpSpPr>
            <p:sp>
              <p:nvSpPr>
                <p:cNvPr id="7425" name="Google Shape;7425;p79"/>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9"/>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79"/>
              <p:cNvGrpSpPr/>
              <p:nvPr/>
            </p:nvGrpSpPr>
            <p:grpSpPr>
              <a:xfrm>
                <a:off x="4001472" y="3287462"/>
                <a:ext cx="31499" cy="26945"/>
                <a:chOff x="4001472" y="3287462"/>
                <a:chExt cx="31499" cy="26945"/>
              </a:xfrm>
            </p:grpSpPr>
            <p:sp>
              <p:nvSpPr>
                <p:cNvPr id="7428" name="Google Shape;7428;p79"/>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9"/>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30" name="Google Shape;7430;p79"/>
            <p:cNvGrpSpPr/>
            <p:nvPr/>
          </p:nvGrpSpPr>
          <p:grpSpPr>
            <a:xfrm>
              <a:off x="4084715" y="3258865"/>
              <a:ext cx="184961" cy="137268"/>
              <a:chOff x="4084715" y="3258865"/>
              <a:chExt cx="184961" cy="137268"/>
            </a:xfrm>
          </p:grpSpPr>
          <p:grpSp>
            <p:nvGrpSpPr>
              <p:cNvPr id="7431" name="Google Shape;7431;p79"/>
              <p:cNvGrpSpPr/>
              <p:nvPr/>
            </p:nvGrpSpPr>
            <p:grpSpPr>
              <a:xfrm>
                <a:off x="4107453" y="3271583"/>
                <a:ext cx="153470" cy="110275"/>
                <a:chOff x="4107453" y="3271583"/>
                <a:chExt cx="153470" cy="110275"/>
              </a:xfrm>
            </p:grpSpPr>
            <p:sp>
              <p:nvSpPr>
                <p:cNvPr id="7432" name="Google Shape;7432;p79"/>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9"/>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9"/>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9"/>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79"/>
              <p:cNvGrpSpPr/>
              <p:nvPr/>
            </p:nvGrpSpPr>
            <p:grpSpPr>
              <a:xfrm>
                <a:off x="4136947" y="3258865"/>
                <a:ext cx="31499" cy="27001"/>
                <a:chOff x="4136947" y="3258865"/>
                <a:chExt cx="31499" cy="27001"/>
              </a:xfrm>
            </p:grpSpPr>
            <p:sp>
              <p:nvSpPr>
                <p:cNvPr id="7437" name="Google Shape;7437;p79"/>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9"/>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79"/>
              <p:cNvGrpSpPr/>
              <p:nvPr/>
            </p:nvGrpSpPr>
            <p:grpSpPr>
              <a:xfrm>
                <a:off x="4084715" y="3266478"/>
                <a:ext cx="31468" cy="26898"/>
                <a:chOff x="4084715" y="3266478"/>
                <a:chExt cx="31468" cy="26898"/>
              </a:xfrm>
            </p:grpSpPr>
            <p:sp>
              <p:nvSpPr>
                <p:cNvPr id="7440" name="Google Shape;7440;p79"/>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9"/>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79"/>
              <p:cNvGrpSpPr/>
              <p:nvPr/>
            </p:nvGrpSpPr>
            <p:grpSpPr>
              <a:xfrm>
                <a:off x="4159213" y="3279849"/>
                <a:ext cx="31405" cy="26945"/>
                <a:chOff x="4159213" y="3279849"/>
                <a:chExt cx="31405" cy="26945"/>
              </a:xfrm>
            </p:grpSpPr>
            <p:sp>
              <p:nvSpPr>
                <p:cNvPr id="7443" name="Google Shape;7443;p79"/>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9"/>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79"/>
              <p:cNvGrpSpPr/>
              <p:nvPr/>
            </p:nvGrpSpPr>
            <p:grpSpPr>
              <a:xfrm>
                <a:off x="4201550" y="3266502"/>
                <a:ext cx="31405" cy="26883"/>
                <a:chOff x="4201550" y="3266502"/>
                <a:chExt cx="31405" cy="26883"/>
              </a:xfrm>
            </p:grpSpPr>
            <p:sp>
              <p:nvSpPr>
                <p:cNvPr id="7446" name="Google Shape;7446;p79"/>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9"/>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79"/>
              <p:cNvGrpSpPr/>
              <p:nvPr/>
            </p:nvGrpSpPr>
            <p:grpSpPr>
              <a:xfrm>
                <a:off x="4201550" y="3338278"/>
                <a:ext cx="31405" cy="26930"/>
                <a:chOff x="4201550" y="3338278"/>
                <a:chExt cx="31405" cy="26930"/>
              </a:xfrm>
            </p:grpSpPr>
            <p:sp>
              <p:nvSpPr>
                <p:cNvPr id="7449" name="Google Shape;7449;p79"/>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9"/>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79"/>
              <p:cNvGrpSpPr/>
              <p:nvPr/>
            </p:nvGrpSpPr>
            <p:grpSpPr>
              <a:xfrm>
                <a:off x="4238272" y="3369132"/>
                <a:ext cx="31405" cy="27001"/>
                <a:chOff x="4238272" y="3369132"/>
                <a:chExt cx="31405" cy="27001"/>
              </a:xfrm>
            </p:grpSpPr>
            <p:sp>
              <p:nvSpPr>
                <p:cNvPr id="7452" name="Google Shape;7452;p79"/>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9"/>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54" name="Google Shape;7454;p79"/>
            <p:cNvGrpSpPr/>
            <p:nvPr/>
          </p:nvGrpSpPr>
          <p:grpSpPr>
            <a:xfrm>
              <a:off x="4068639" y="3200169"/>
              <a:ext cx="77643" cy="37272"/>
              <a:chOff x="4068639" y="3200169"/>
              <a:chExt cx="77643" cy="37272"/>
            </a:xfrm>
          </p:grpSpPr>
          <p:sp>
            <p:nvSpPr>
              <p:cNvPr id="7455" name="Google Shape;7455;p79"/>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6" name="Google Shape;7456;p79"/>
              <p:cNvGrpSpPr/>
              <p:nvPr/>
            </p:nvGrpSpPr>
            <p:grpSpPr>
              <a:xfrm>
                <a:off x="4114878" y="3200169"/>
                <a:ext cx="31405" cy="26993"/>
                <a:chOff x="4114878" y="3200169"/>
                <a:chExt cx="31405" cy="26993"/>
              </a:xfrm>
            </p:grpSpPr>
            <p:sp>
              <p:nvSpPr>
                <p:cNvPr id="7457" name="Google Shape;7457;p79"/>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9"/>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79"/>
              <p:cNvGrpSpPr/>
              <p:nvPr/>
            </p:nvGrpSpPr>
            <p:grpSpPr>
              <a:xfrm>
                <a:off x="4068639" y="3210535"/>
                <a:ext cx="31499" cy="26906"/>
                <a:chOff x="4068639" y="3210535"/>
                <a:chExt cx="31499" cy="26906"/>
              </a:xfrm>
            </p:grpSpPr>
            <p:sp>
              <p:nvSpPr>
                <p:cNvPr id="7460" name="Google Shape;7460;p79"/>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9"/>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62" name="Google Shape;7462;p79"/>
            <p:cNvGrpSpPr/>
            <p:nvPr/>
          </p:nvGrpSpPr>
          <p:grpSpPr>
            <a:xfrm>
              <a:off x="3869702" y="3066935"/>
              <a:ext cx="382664" cy="190294"/>
              <a:chOff x="3869702" y="3066935"/>
              <a:chExt cx="382664" cy="190294"/>
            </a:xfrm>
          </p:grpSpPr>
          <p:grpSp>
            <p:nvGrpSpPr>
              <p:cNvPr id="7463" name="Google Shape;7463;p79"/>
              <p:cNvGrpSpPr/>
              <p:nvPr/>
            </p:nvGrpSpPr>
            <p:grpSpPr>
              <a:xfrm>
                <a:off x="3888633" y="3082351"/>
                <a:ext cx="351172" cy="160698"/>
                <a:chOff x="3888633" y="3082351"/>
                <a:chExt cx="351172" cy="160698"/>
              </a:xfrm>
            </p:grpSpPr>
            <p:sp>
              <p:nvSpPr>
                <p:cNvPr id="7464" name="Google Shape;7464;p79"/>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9"/>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9"/>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9"/>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9"/>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9"/>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79"/>
              <p:cNvGrpSpPr/>
              <p:nvPr/>
            </p:nvGrpSpPr>
            <p:grpSpPr>
              <a:xfrm>
                <a:off x="4143703" y="3066935"/>
                <a:ext cx="37783" cy="32357"/>
                <a:chOff x="4143703" y="3066935"/>
                <a:chExt cx="37783" cy="32357"/>
              </a:xfrm>
            </p:grpSpPr>
            <p:sp>
              <p:nvSpPr>
                <p:cNvPr id="7471" name="Google Shape;7471;p79"/>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9"/>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79"/>
              <p:cNvGrpSpPr/>
              <p:nvPr/>
            </p:nvGrpSpPr>
            <p:grpSpPr>
              <a:xfrm>
                <a:off x="4044565" y="3103563"/>
                <a:ext cx="37783" cy="32451"/>
                <a:chOff x="4044565" y="3103563"/>
                <a:chExt cx="37783" cy="32451"/>
              </a:xfrm>
            </p:grpSpPr>
            <p:sp>
              <p:nvSpPr>
                <p:cNvPr id="7474" name="Google Shape;7474;p79"/>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9"/>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79"/>
              <p:cNvGrpSpPr/>
              <p:nvPr/>
            </p:nvGrpSpPr>
            <p:grpSpPr>
              <a:xfrm>
                <a:off x="4017454" y="3188237"/>
                <a:ext cx="37776" cy="32357"/>
                <a:chOff x="4017454" y="3188237"/>
                <a:chExt cx="37776" cy="32357"/>
              </a:xfrm>
            </p:grpSpPr>
            <p:sp>
              <p:nvSpPr>
                <p:cNvPr id="7477" name="Google Shape;7477;p79"/>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9"/>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79"/>
              <p:cNvGrpSpPr/>
              <p:nvPr/>
            </p:nvGrpSpPr>
            <p:grpSpPr>
              <a:xfrm>
                <a:off x="3921548" y="3157509"/>
                <a:ext cx="37783" cy="32357"/>
                <a:chOff x="3921548" y="3157509"/>
                <a:chExt cx="37783" cy="32357"/>
              </a:xfrm>
            </p:grpSpPr>
            <p:sp>
              <p:nvSpPr>
                <p:cNvPr id="7480" name="Google Shape;7480;p79"/>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9"/>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79"/>
              <p:cNvGrpSpPr/>
              <p:nvPr/>
            </p:nvGrpSpPr>
            <p:grpSpPr>
              <a:xfrm>
                <a:off x="3939056" y="3211620"/>
                <a:ext cx="37783" cy="32380"/>
                <a:chOff x="3939056" y="3211620"/>
                <a:chExt cx="37783" cy="32380"/>
              </a:xfrm>
            </p:grpSpPr>
            <p:sp>
              <p:nvSpPr>
                <p:cNvPr id="7483" name="Google Shape;7483;p79"/>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9"/>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79"/>
              <p:cNvGrpSpPr/>
              <p:nvPr/>
            </p:nvGrpSpPr>
            <p:grpSpPr>
              <a:xfrm>
                <a:off x="4176240" y="3136965"/>
                <a:ext cx="31405" cy="26930"/>
                <a:chOff x="4176240" y="3136965"/>
                <a:chExt cx="31405" cy="26930"/>
              </a:xfrm>
            </p:grpSpPr>
            <p:sp>
              <p:nvSpPr>
                <p:cNvPr id="7486" name="Google Shape;7486;p79"/>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9"/>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79"/>
              <p:cNvGrpSpPr/>
              <p:nvPr/>
            </p:nvGrpSpPr>
            <p:grpSpPr>
              <a:xfrm>
                <a:off x="4133148" y="3152593"/>
                <a:ext cx="31499" cy="27001"/>
                <a:chOff x="4133148" y="3152593"/>
                <a:chExt cx="31499" cy="27001"/>
              </a:xfrm>
            </p:grpSpPr>
            <p:sp>
              <p:nvSpPr>
                <p:cNvPr id="7489" name="Google Shape;7489;p79"/>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9"/>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79"/>
              <p:cNvGrpSpPr/>
              <p:nvPr/>
            </p:nvGrpSpPr>
            <p:grpSpPr>
              <a:xfrm>
                <a:off x="4220866" y="3073534"/>
                <a:ext cx="31499" cy="26898"/>
                <a:chOff x="4220866" y="3073534"/>
                <a:chExt cx="31499" cy="26898"/>
              </a:xfrm>
            </p:grpSpPr>
            <p:sp>
              <p:nvSpPr>
                <p:cNvPr id="7492" name="Google Shape;7492;p79"/>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9"/>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79"/>
              <p:cNvGrpSpPr/>
              <p:nvPr/>
            </p:nvGrpSpPr>
            <p:grpSpPr>
              <a:xfrm>
                <a:off x="3869702" y="3230323"/>
                <a:ext cx="31499" cy="26906"/>
                <a:chOff x="3869702" y="3230323"/>
                <a:chExt cx="31499" cy="26906"/>
              </a:xfrm>
            </p:grpSpPr>
            <p:sp>
              <p:nvSpPr>
                <p:cNvPr id="7495" name="Google Shape;7495;p79"/>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9"/>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97" name="Google Shape;7497;p79"/>
            <p:cNvGrpSpPr/>
            <p:nvPr/>
          </p:nvGrpSpPr>
          <p:grpSpPr>
            <a:xfrm>
              <a:off x="4271383" y="3065882"/>
              <a:ext cx="304556" cy="341663"/>
              <a:chOff x="4271383" y="3065882"/>
              <a:chExt cx="304556" cy="341663"/>
            </a:xfrm>
          </p:grpSpPr>
          <p:grpSp>
            <p:nvGrpSpPr>
              <p:cNvPr id="7498" name="Google Shape;7498;p79"/>
              <p:cNvGrpSpPr/>
              <p:nvPr/>
            </p:nvGrpSpPr>
            <p:grpSpPr>
              <a:xfrm>
                <a:off x="4293838" y="3078639"/>
                <a:ext cx="269353" cy="311973"/>
                <a:chOff x="4293838" y="3078639"/>
                <a:chExt cx="269353" cy="311973"/>
              </a:xfrm>
            </p:grpSpPr>
            <p:sp>
              <p:nvSpPr>
                <p:cNvPr id="7499" name="Google Shape;7499;p79"/>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9"/>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9"/>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9"/>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9"/>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9"/>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9"/>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9"/>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9"/>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9"/>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9"/>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9"/>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9"/>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9"/>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9"/>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9"/>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9"/>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79"/>
              <p:cNvGrpSpPr/>
              <p:nvPr/>
            </p:nvGrpSpPr>
            <p:grpSpPr>
              <a:xfrm>
                <a:off x="4538164" y="3342061"/>
                <a:ext cx="37776" cy="32380"/>
                <a:chOff x="4538164" y="3342061"/>
                <a:chExt cx="37776" cy="32380"/>
              </a:xfrm>
            </p:grpSpPr>
            <p:sp>
              <p:nvSpPr>
                <p:cNvPr id="7517" name="Google Shape;7517;p79"/>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9"/>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79"/>
              <p:cNvGrpSpPr/>
              <p:nvPr/>
            </p:nvGrpSpPr>
            <p:grpSpPr>
              <a:xfrm>
                <a:off x="4271383" y="3194742"/>
                <a:ext cx="37783" cy="32420"/>
                <a:chOff x="4271383" y="3194742"/>
                <a:chExt cx="37783" cy="32420"/>
              </a:xfrm>
            </p:grpSpPr>
            <p:sp>
              <p:nvSpPr>
                <p:cNvPr id="7520" name="Google Shape;7520;p79"/>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9"/>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79"/>
              <p:cNvGrpSpPr/>
              <p:nvPr/>
            </p:nvGrpSpPr>
            <p:grpSpPr>
              <a:xfrm>
                <a:off x="4284416" y="3084058"/>
                <a:ext cx="37783" cy="32357"/>
                <a:chOff x="4284416" y="3084058"/>
                <a:chExt cx="37783" cy="32357"/>
              </a:xfrm>
            </p:grpSpPr>
            <p:sp>
              <p:nvSpPr>
                <p:cNvPr id="7523" name="Google Shape;7523;p79"/>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9"/>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79"/>
              <p:cNvGrpSpPr/>
              <p:nvPr/>
            </p:nvGrpSpPr>
            <p:grpSpPr>
              <a:xfrm>
                <a:off x="4478697" y="3297561"/>
                <a:ext cx="37776" cy="32451"/>
                <a:chOff x="4478697" y="3297561"/>
                <a:chExt cx="37776" cy="32451"/>
              </a:xfrm>
            </p:grpSpPr>
            <p:sp>
              <p:nvSpPr>
                <p:cNvPr id="7526" name="Google Shape;7526;p79"/>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9"/>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79"/>
              <p:cNvGrpSpPr/>
              <p:nvPr/>
            </p:nvGrpSpPr>
            <p:grpSpPr>
              <a:xfrm>
                <a:off x="4411813" y="3331711"/>
                <a:ext cx="37776" cy="32451"/>
                <a:chOff x="4411813" y="3331711"/>
                <a:chExt cx="37776" cy="32451"/>
              </a:xfrm>
            </p:grpSpPr>
            <p:sp>
              <p:nvSpPr>
                <p:cNvPr id="7529" name="Google Shape;7529;p79"/>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9"/>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79"/>
              <p:cNvGrpSpPr/>
              <p:nvPr/>
            </p:nvGrpSpPr>
            <p:grpSpPr>
              <a:xfrm>
                <a:off x="4337984" y="3375188"/>
                <a:ext cx="37776" cy="32357"/>
                <a:chOff x="4337984" y="3375188"/>
                <a:chExt cx="37776" cy="32357"/>
              </a:xfrm>
            </p:grpSpPr>
            <p:sp>
              <p:nvSpPr>
                <p:cNvPr id="7532" name="Google Shape;7532;p79"/>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9"/>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79"/>
              <p:cNvGrpSpPr/>
              <p:nvPr/>
            </p:nvGrpSpPr>
            <p:grpSpPr>
              <a:xfrm>
                <a:off x="4494867" y="3090530"/>
                <a:ext cx="37878" cy="32451"/>
                <a:chOff x="4494867" y="3090530"/>
                <a:chExt cx="37878" cy="32451"/>
              </a:xfrm>
            </p:grpSpPr>
            <p:sp>
              <p:nvSpPr>
                <p:cNvPr id="7535" name="Google Shape;7535;p79"/>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9"/>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79"/>
              <p:cNvGrpSpPr/>
              <p:nvPr/>
            </p:nvGrpSpPr>
            <p:grpSpPr>
              <a:xfrm>
                <a:off x="4525124" y="3207774"/>
                <a:ext cx="37783" cy="32420"/>
                <a:chOff x="4525124" y="3207774"/>
                <a:chExt cx="37783" cy="32420"/>
              </a:xfrm>
            </p:grpSpPr>
            <p:sp>
              <p:nvSpPr>
                <p:cNvPr id="7538" name="Google Shape;7538;p79"/>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9"/>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79"/>
              <p:cNvGrpSpPr/>
              <p:nvPr/>
            </p:nvGrpSpPr>
            <p:grpSpPr>
              <a:xfrm>
                <a:off x="4440544" y="3176479"/>
                <a:ext cx="31499" cy="26898"/>
                <a:chOff x="4440544" y="3176479"/>
                <a:chExt cx="31499" cy="26898"/>
              </a:xfrm>
            </p:grpSpPr>
            <p:sp>
              <p:nvSpPr>
                <p:cNvPr id="7541" name="Google Shape;7541;p79"/>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9"/>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79"/>
              <p:cNvGrpSpPr/>
              <p:nvPr/>
            </p:nvGrpSpPr>
            <p:grpSpPr>
              <a:xfrm>
                <a:off x="4350545" y="3156400"/>
                <a:ext cx="31405" cy="27001"/>
                <a:chOff x="4350545" y="3156400"/>
                <a:chExt cx="31405" cy="27001"/>
              </a:xfrm>
            </p:grpSpPr>
            <p:sp>
              <p:nvSpPr>
                <p:cNvPr id="7544" name="Google Shape;7544;p79"/>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9"/>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79"/>
              <p:cNvGrpSpPr/>
              <p:nvPr/>
            </p:nvGrpSpPr>
            <p:grpSpPr>
              <a:xfrm>
                <a:off x="4376703" y="3255058"/>
                <a:ext cx="31405" cy="27001"/>
                <a:chOff x="4376703" y="3255058"/>
                <a:chExt cx="31405" cy="27001"/>
              </a:xfrm>
            </p:grpSpPr>
            <p:sp>
              <p:nvSpPr>
                <p:cNvPr id="7547" name="Google Shape;7547;p79"/>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9"/>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79"/>
              <p:cNvGrpSpPr/>
              <p:nvPr/>
            </p:nvGrpSpPr>
            <p:grpSpPr>
              <a:xfrm>
                <a:off x="4331322" y="3283656"/>
                <a:ext cx="31405" cy="26945"/>
                <a:chOff x="4331322" y="3283656"/>
                <a:chExt cx="31405" cy="26945"/>
              </a:xfrm>
            </p:grpSpPr>
            <p:sp>
              <p:nvSpPr>
                <p:cNvPr id="7550" name="Google Shape;7550;p79"/>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9"/>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79"/>
              <p:cNvGrpSpPr/>
              <p:nvPr/>
            </p:nvGrpSpPr>
            <p:grpSpPr>
              <a:xfrm>
                <a:off x="4380510" y="3065882"/>
                <a:ext cx="31405" cy="26938"/>
                <a:chOff x="4380510" y="3065882"/>
                <a:chExt cx="31405" cy="26938"/>
              </a:xfrm>
            </p:grpSpPr>
            <p:sp>
              <p:nvSpPr>
                <p:cNvPr id="7553" name="Google Shape;7553;p79"/>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9"/>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55" name="Google Shape;7555;p79"/>
            <p:cNvGrpSpPr/>
            <p:nvPr/>
          </p:nvGrpSpPr>
          <p:grpSpPr>
            <a:xfrm>
              <a:off x="4558998" y="3188237"/>
              <a:ext cx="1280131" cy="1052746"/>
              <a:chOff x="4558998" y="3188237"/>
              <a:chExt cx="1280131" cy="1052746"/>
            </a:xfrm>
          </p:grpSpPr>
          <p:sp>
            <p:nvSpPr>
              <p:cNvPr id="7556" name="Google Shape;7556;p79"/>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7" name="Google Shape;7557;p79"/>
              <p:cNvGrpSpPr/>
              <p:nvPr/>
            </p:nvGrpSpPr>
            <p:grpSpPr>
              <a:xfrm>
                <a:off x="4579164" y="3203653"/>
                <a:ext cx="1244833" cy="1020397"/>
                <a:chOff x="4579164" y="3203653"/>
                <a:chExt cx="1244833" cy="1020397"/>
              </a:xfrm>
            </p:grpSpPr>
            <p:sp>
              <p:nvSpPr>
                <p:cNvPr id="7558" name="Google Shape;7558;p79"/>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9"/>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0" name="Google Shape;7560;p79"/>
                <p:cNvGrpSpPr/>
                <p:nvPr/>
              </p:nvGrpSpPr>
              <p:grpSpPr>
                <a:xfrm>
                  <a:off x="4579164" y="3203653"/>
                  <a:ext cx="1244833" cy="1020397"/>
                  <a:chOff x="4579164" y="3203653"/>
                  <a:chExt cx="1244833" cy="1020397"/>
                </a:xfrm>
              </p:grpSpPr>
              <p:sp>
                <p:nvSpPr>
                  <p:cNvPr id="7561" name="Google Shape;7561;p79"/>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9"/>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3" name="Google Shape;7563;p79"/>
                  <p:cNvGrpSpPr/>
                  <p:nvPr/>
                </p:nvGrpSpPr>
                <p:grpSpPr>
                  <a:xfrm>
                    <a:off x="4579164" y="3203653"/>
                    <a:ext cx="1244833" cy="1020397"/>
                    <a:chOff x="4579164" y="3203653"/>
                    <a:chExt cx="1244833" cy="1020397"/>
                  </a:xfrm>
                </p:grpSpPr>
                <p:sp>
                  <p:nvSpPr>
                    <p:cNvPr id="7564" name="Google Shape;7564;p79"/>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9"/>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9"/>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9"/>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9"/>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9"/>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9"/>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9"/>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2" name="Google Shape;7572;p79"/>
                    <p:cNvGrpSpPr/>
                    <p:nvPr/>
                  </p:nvGrpSpPr>
                  <p:grpSpPr>
                    <a:xfrm>
                      <a:off x="4579164" y="3203653"/>
                      <a:ext cx="1244833" cy="1020397"/>
                      <a:chOff x="4579164" y="3203653"/>
                      <a:chExt cx="1244833" cy="1020397"/>
                    </a:xfrm>
                  </p:grpSpPr>
                  <p:sp>
                    <p:nvSpPr>
                      <p:cNvPr id="7573" name="Google Shape;7573;p79"/>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9"/>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9"/>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9"/>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9"/>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9"/>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9"/>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9"/>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9"/>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9"/>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9"/>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9"/>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9"/>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9"/>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7" name="Google Shape;7587;p79"/>
                      <p:cNvGrpSpPr/>
                      <p:nvPr/>
                    </p:nvGrpSpPr>
                    <p:grpSpPr>
                      <a:xfrm>
                        <a:off x="4579164" y="3203653"/>
                        <a:ext cx="1244833" cy="1020397"/>
                        <a:chOff x="4579164" y="3203653"/>
                        <a:chExt cx="1244833" cy="1020397"/>
                      </a:xfrm>
                    </p:grpSpPr>
                    <p:sp>
                      <p:nvSpPr>
                        <p:cNvPr id="7588" name="Google Shape;7588;p79"/>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9"/>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9"/>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9"/>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9"/>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9"/>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9"/>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9"/>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9"/>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9"/>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9"/>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9"/>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9"/>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9"/>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9"/>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9"/>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9"/>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9"/>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9"/>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9"/>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9"/>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9"/>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9"/>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9"/>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2" name="Google Shape;7612;p79"/>
                        <p:cNvGrpSpPr/>
                        <p:nvPr/>
                      </p:nvGrpSpPr>
                      <p:grpSpPr>
                        <a:xfrm>
                          <a:off x="4579164" y="3203653"/>
                          <a:ext cx="1244833" cy="1020397"/>
                          <a:chOff x="4579164" y="3203653"/>
                          <a:chExt cx="1244833" cy="1020397"/>
                        </a:xfrm>
                      </p:grpSpPr>
                      <p:sp>
                        <p:nvSpPr>
                          <p:cNvPr id="7613" name="Google Shape;7613;p79"/>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4" name="Google Shape;7614;p79"/>
                          <p:cNvGrpSpPr/>
                          <p:nvPr/>
                        </p:nvGrpSpPr>
                        <p:grpSpPr>
                          <a:xfrm>
                            <a:off x="4579164" y="3203653"/>
                            <a:ext cx="1244833" cy="1020397"/>
                            <a:chOff x="4579164" y="3203653"/>
                            <a:chExt cx="1244833" cy="1020397"/>
                          </a:xfrm>
                        </p:grpSpPr>
                        <p:sp>
                          <p:nvSpPr>
                            <p:cNvPr id="7615" name="Google Shape;7615;p79"/>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9"/>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9"/>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9"/>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9"/>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9"/>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9"/>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2" name="Google Shape;7622;p79"/>
                            <p:cNvGrpSpPr/>
                            <p:nvPr/>
                          </p:nvGrpSpPr>
                          <p:grpSpPr>
                            <a:xfrm>
                              <a:off x="4579164" y="3203653"/>
                              <a:ext cx="1244833" cy="1020397"/>
                              <a:chOff x="4579164" y="3203653"/>
                              <a:chExt cx="1244833" cy="1020397"/>
                            </a:xfrm>
                          </p:grpSpPr>
                          <p:sp>
                            <p:nvSpPr>
                              <p:cNvPr id="7623" name="Google Shape;7623;p79"/>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9"/>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9"/>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9"/>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9"/>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9"/>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9"/>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9"/>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9"/>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9"/>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9"/>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9"/>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9"/>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6" name="Google Shape;7636;p79"/>
                              <p:cNvGrpSpPr/>
                              <p:nvPr/>
                            </p:nvGrpSpPr>
                            <p:grpSpPr>
                              <a:xfrm>
                                <a:off x="4579164" y="3203653"/>
                                <a:ext cx="1244833" cy="1020397"/>
                                <a:chOff x="4579164" y="3203653"/>
                                <a:chExt cx="1244833" cy="1020397"/>
                              </a:xfrm>
                            </p:grpSpPr>
                            <p:sp>
                              <p:nvSpPr>
                                <p:cNvPr id="7637" name="Google Shape;7637;p79"/>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9"/>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9"/>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9"/>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9"/>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9"/>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9"/>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4" name="Google Shape;7644;p79"/>
                                <p:cNvGrpSpPr/>
                                <p:nvPr/>
                              </p:nvGrpSpPr>
                              <p:grpSpPr>
                                <a:xfrm>
                                  <a:off x="4579164" y="3203653"/>
                                  <a:ext cx="1244833" cy="1020397"/>
                                  <a:chOff x="4579164" y="3203653"/>
                                  <a:chExt cx="1244833" cy="1020397"/>
                                </a:xfrm>
                              </p:grpSpPr>
                              <p:sp>
                                <p:nvSpPr>
                                  <p:cNvPr id="7645" name="Google Shape;7645;p79"/>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9"/>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9"/>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9"/>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9"/>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0" name="Google Shape;7650;p79"/>
                                  <p:cNvGrpSpPr/>
                                  <p:nvPr/>
                                </p:nvGrpSpPr>
                                <p:grpSpPr>
                                  <a:xfrm>
                                    <a:off x="4579164" y="3203653"/>
                                    <a:ext cx="1244833" cy="1020397"/>
                                    <a:chOff x="4579164" y="3203653"/>
                                    <a:chExt cx="1244833" cy="1020397"/>
                                  </a:xfrm>
                                </p:grpSpPr>
                                <p:sp>
                                  <p:nvSpPr>
                                    <p:cNvPr id="7651" name="Google Shape;7651;p79"/>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9"/>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9"/>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9"/>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655" name="Google Shape;7655;p79"/>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9"/>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9"/>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58" name="Google Shape;7658;p79"/>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7659" name="Google Shape;7659;p79"/>
              <p:cNvGrpSpPr/>
              <p:nvPr/>
            </p:nvGrpSpPr>
            <p:grpSpPr>
              <a:xfrm>
                <a:off x="4595437" y="3598775"/>
                <a:ext cx="37776" cy="32451"/>
                <a:chOff x="4595437" y="3598775"/>
                <a:chExt cx="37776" cy="32451"/>
              </a:xfrm>
            </p:grpSpPr>
            <p:sp>
              <p:nvSpPr>
                <p:cNvPr id="7660" name="Google Shape;7660;p79"/>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9"/>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79"/>
              <p:cNvGrpSpPr/>
              <p:nvPr/>
            </p:nvGrpSpPr>
            <p:grpSpPr>
              <a:xfrm>
                <a:off x="4641864" y="3524443"/>
                <a:ext cx="37776" cy="32380"/>
                <a:chOff x="4641864" y="3524443"/>
                <a:chExt cx="37776" cy="32380"/>
              </a:xfrm>
            </p:grpSpPr>
            <p:sp>
              <p:nvSpPr>
                <p:cNvPr id="7663" name="Google Shape;7663;p79"/>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9"/>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79"/>
              <p:cNvGrpSpPr/>
              <p:nvPr/>
            </p:nvGrpSpPr>
            <p:grpSpPr>
              <a:xfrm>
                <a:off x="4648431" y="3893901"/>
                <a:ext cx="37776" cy="32357"/>
                <a:chOff x="4648431" y="3893901"/>
                <a:chExt cx="37776" cy="32357"/>
              </a:xfrm>
            </p:grpSpPr>
            <p:sp>
              <p:nvSpPr>
                <p:cNvPr id="7666" name="Google Shape;7666;p79"/>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9"/>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79"/>
              <p:cNvGrpSpPr/>
              <p:nvPr/>
            </p:nvGrpSpPr>
            <p:grpSpPr>
              <a:xfrm>
                <a:off x="4567752" y="3722908"/>
                <a:ext cx="37870" cy="32380"/>
                <a:chOff x="4567752" y="3722908"/>
                <a:chExt cx="37870" cy="32380"/>
              </a:xfrm>
            </p:grpSpPr>
            <p:sp>
              <p:nvSpPr>
                <p:cNvPr id="7669" name="Google Shape;7669;p79"/>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9"/>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79"/>
              <p:cNvGrpSpPr/>
              <p:nvPr/>
            </p:nvGrpSpPr>
            <p:grpSpPr>
              <a:xfrm>
                <a:off x="4617506" y="3652052"/>
                <a:ext cx="37783" cy="32357"/>
                <a:chOff x="4617506" y="3652052"/>
                <a:chExt cx="37783" cy="32357"/>
              </a:xfrm>
            </p:grpSpPr>
            <p:sp>
              <p:nvSpPr>
                <p:cNvPr id="7672" name="Google Shape;7672;p79"/>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9"/>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79"/>
              <p:cNvGrpSpPr/>
              <p:nvPr/>
            </p:nvGrpSpPr>
            <p:grpSpPr>
              <a:xfrm>
                <a:off x="4739005" y="3554149"/>
                <a:ext cx="37870" cy="32357"/>
                <a:chOff x="4739005" y="3554149"/>
                <a:chExt cx="37870" cy="32357"/>
              </a:xfrm>
            </p:grpSpPr>
            <p:sp>
              <p:nvSpPr>
                <p:cNvPr id="7675" name="Google Shape;7675;p79"/>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9"/>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79"/>
              <p:cNvGrpSpPr/>
              <p:nvPr/>
            </p:nvGrpSpPr>
            <p:grpSpPr>
              <a:xfrm>
                <a:off x="4806557" y="3630258"/>
                <a:ext cx="37776" cy="32364"/>
                <a:chOff x="4806557" y="3630258"/>
                <a:chExt cx="37776" cy="32364"/>
              </a:xfrm>
            </p:grpSpPr>
            <p:sp>
              <p:nvSpPr>
                <p:cNvPr id="7678" name="Google Shape;7678;p79"/>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9"/>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79"/>
              <p:cNvGrpSpPr/>
              <p:nvPr/>
            </p:nvGrpSpPr>
            <p:grpSpPr>
              <a:xfrm>
                <a:off x="4737007" y="4004357"/>
                <a:ext cx="37870" cy="32357"/>
                <a:chOff x="4737007" y="4004357"/>
                <a:chExt cx="37870" cy="32357"/>
              </a:xfrm>
            </p:grpSpPr>
            <p:sp>
              <p:nvSpPr>
                <p:cNvPr id="7681" name="Google Shape;7681;p79"/>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9"/>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79"/>
              <p:cNvGrpSpPr/>
              <p:nvPr/>
            </p:nvGrpSpPr>
            <p:grpSpPr>
              <a:xfrm>
                <a:off x="4773634" y="4208627"/>
                <a:ext cx="37776" cy="32357"/>
                <a:chOff x="4773634" y="4208627"/>
                <a:chExt cx="37776" cy="32357"/>
              </a:xfrm>
            </p:grpSpPr>
            <p:sp>
              <p:nvSpPr>
                <p:cNvPr id="7684" name="Google Shape;7684;p79"/>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9"/>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79"/>
              <p:cNvGrpSpPr/>
              <p:nvPr/>
            </p:nvGrpSpPr>
            <p:grpSpPr>
              <a:xfrm>
                <a:off x="4888282" y="4074764"/>
                <a:ext cx="37776" cy="32451"/>
                <a:chOff x="4888282" y="4074764"/>
                <a:chExt cx="37776" cy="32451"/>
              </a:xfrm>
            </p:grpSpPr>
            <p:sp>
              <p:nvSpPr>
                <p:cNvPr id="7687" name="Google Shape;7687;p79"/>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9"/>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79"/>
              <p:cNvGrpSpPr/>
              <p:nvPr/>
            </p:nvGrpSpPr>
            <p:grpSpPr>
              <a:xfrm>
                <a:off x="4901315" y="3804271"/>
                <a:ext cx="37776" cy="32364"/>
                <a:chOff x="4901315" y="3804271"/>
                <a:chExt cx="37776" cy="32364"/>
              </a:xfrm>
            </p:grpSpPr>
            <p:sp>
              <p:nvSpPr>
                <p:cNvPr id="7690" name="Google Shape;7690;p79"/>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9"/>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79"/>
              <p:cNvGrpSpPr/>
              <p:nvPr/>
            </p:nvGrpSpPr>
            <p:grpSpPr>
              <a:xfrm>
                <a:off x="4866394" y="3715035"/>
                <a:ext cx="37846" cy="32357"/>
                <a:chOff x="4866394" y="3715035"/>
                <a:chExt cx="37846" cy="32357"/>
              </a:xfrm>
            </p:grpSpPr>
            <p:sp>
              <p:nvSpPr>
                <p:cNvPr id="7693" name="Google Shape;7693;p79"/>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9"/>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79"/>
              <p:cNvGrpSpPr/>
              <p:nvPr/>
            </p:nvGrpSpPr>
            <p:grpSpPr>
              <a:xfrm>
                <a:off x="4979233" y="3839798"/>
                <a:ext cx="37878" cy="32420"/>
                <a:chOff x="4979233" y="3839798"/>
                <a:chExt cx="37878" cy="32420"/>
              </a:xfrm>
            </p:grpSpPr>
            <p:sp>
              <p:nvSpPr>
                <p:cNvPr id="7696" name="Google Shape;7696;p79"/>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9"/>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79"/>
              <p:cNvGrpSpPr/>
              <p:nvPr/>
            </p:nvGrpSpPr>
            <p:grpSpPr>
              <a:xfrm>
                <a:off x="4790662" y="3679147"/>
                <a:ext cx="37783" cy="32380"/>
                <a:chOff x="4790662" y="3679147"/>
                <a:chExt cx="37783" cy="32380"/>
              </a:xfrm>
            </p:grpSpPr>
            <p:sp>
              <p:nvSpPr>
                <p:cNvPr id="7699" name="Google Shape;7699;p79"/>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9"/>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79"/>
              <p:cNvGrpSpPr/>
              <p:nvPr/>
            </p:nvGrpSpPr>
            <p:grpSpPr>
              <a:xfrm>
                <a:off x="4857263" y="3557861"/>
                <a:ext cx="37776" cy="32357"/>
                <a:chOff x="4857263" y="3557861"/>
                <a:chExt cx="37776" cy="32357"/>
              </a:xfrm>
            </p:grpSpPr>
            <p:sp>
              <p:nvSpPr>
                <p:cNvPr id="7702" name="Google Shape;7702;p79"/>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9"/>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79"/>
              <p:cNvGrpSpPr/>
              <p:nvPr/>
            </p:nvGrpSpPr>
            <p:grpSpPr>
              <a:xfrm>
                <a:off x="4883902" y="3648033"/>
                <a:ext cx="37783" cy="32380"/>
                <a:chOff x="4883902" y="3648033"/>
                <a:chExt cx="37783" cy="32380"/>
              </a:xfrm>
            </p:grpSpPr>
            <p:sp>
              <p:nvSpPr>
                <p:cNvPr id="7705" name="Google Shape;7705;p79"/>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9"/>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79"/>
              <p:cNvGrpSpPr/>
              <p:nvPr/>
            </p:nvGrpSpPr>
            <p:grpSpPr>
              <a:xfrm>
                <a:off x="4907780" y="3347220"/>
                <a:ext cx="37878" cy="32357"/>
                <a:chOff x="4907780" y="3347220"/>
                <a:chExt cx="37878" cy="32357"/>
              </a:xfrm>
            </p:grpSpPr>
            <p:sp>
              <p:nvSpPr>
                <p:cNvPr id="7708" name="Google Shape;7708;p79"/>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9"/>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79"/>
              <p:cNvGrpSpPr/>
              <p:nvPr/>
            </p:nvGrpSpPr>
            <p:grpSpPr>
              <a:xfrm>
                <a:off x="5065048" y="3738150"/>
                <a:ext cx="37783" cy="32364"/>
                <a:chOff x="5065048" y="3738150"/>
                <a:chExt cx="37783" cy="32364"/>
              </a:xfrm>
            </p:grpSpPr>
            <p:sp>
              <p:nvSpPr>
                <p:cNvPr id="7711" name="Google Shape;7711;p79"/>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9"/>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79"/>
              <p:cNvGrpSpPr/>
              <p:nvPr/>
            </p:nvGrpSpPr>
            <p:grpSpPr>
              <a:xfrm>
                <a:off x="5071616" y="3284615"/>
                <a:ext cx="37783" cy="32357"/>
                <a:chOff x="5071616" y="3284615"/>
                <a:chExt cx="37783" cy="32357"/>
              </a:xfrm>
            </p:grpSpPr>
            <p:sp>
              <p:nvSpPr>
                <p:cNvPr id="7714" name="Google Shape;7714;p79"/>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9"/>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79"/>
              <p:cNvGrpSpPr/>
              <p:nvPr/>
            </p:nvGrpSpPr>
            <p:grpSpPr>
              <a:xfrm>
                <a:off x="5389291" y="3759921"/>
                <a:ext cx="37783" cy="32380"/>
                <a:chOff x="5389291" y="3759921"/>
                <a:chExt cx="37783" cy="32380"/>
              </a:xfrm>
            </p:grpSpPr>
            <p:sp>
              <p:nvSpPr>
                <p:cNvPr id="7717" name="Google Shape;7717;p79"/>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9"/>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79"/>
              <p:cNvGrpSpPr/>
              <p:nvPr/>
            </p:nvGrpSpPr>
            <p:grpSpPr>
              <a:xfrm>
                <a:off x="5431534" y="3632932"/>
                <a:ext cx="37878" cy="32451"/>
                <a:chOff x="5431534" y="3632932"/>
                <a:chExt cx="37878" cy="32451"/>
              </a:xfrm>
            </p:grpSpPr>
            <p:sp>
              <p:nvSpPr>
                <p:cNvPr id="7720" name="Google Shape;7720;p79"/>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9"/>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79"/>
              <p:cNvGrpSpPr/>
              <p:nvPr/>
            </p:nvGrpSpPr>
            <p:grpSpPr>
              <a:xfrm>
                <a:off x="5540755" y="3544829"/>
                <a:ext cx="37783" cy="32357"/>
                <a:chOff x="5540755" y="3544829"/>
                <a:chExt cx="37783" cy="32357"/>
              </a:xfrm>
            </p:grpSpPr>
            <p:sp>
              <p:nvSpPr>
                <p:cNvPr id="7723" name="Google Shape;7723;p79"/>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9"/>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79"/>
              <p:cNvGrpSpPr/>
              <p:nvPr/>
            </p:nvGrpSpPr>
            <p:grpSpPr>
              <a:xfrm>
                <a:off x="5579293" y="3412107"/>
                <a:ext cx="37776" cy="32357"/>
                <a:chOff x="5579293" y="3412107"/>
                <a:chExt cx="37776" cy="32357"/>
              </a:xfrm>
            </p:grpSpPr>
            <p:sp>
              <p:nvSpPr>
                <p:cNvPr id="7726" name="Google Shape;7726;p79"/>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9"/>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79"/>
              <p:cNvGrpSpPr/>
              <p:nvPr/>
            </p:nvGrpSpPr>
            <p:grpSpPr>
              <a:xfrm>
                <a:off x="5801346" y="3284615"/>
                <a:ext cx="37783" cy="32357"/>
                <a:chOff x="5801346" y="3284615"/>
                <a:chExt cx="37783" cy="32357"/>
              </a:xfrm>
            </p:grpSpPr>
            <p:sp>
              <p:nvSpPr>
                <p:cNvPr id="7729" name="Google Shape;7729;p79"/>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9"/>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79"/>
              <p:cNvGrpSpPr/>
              <p:nvPr/>
            </p:nvGrpSpPr>
            <p:grpSpPr>
              <a:xfrm>
                <a:off x="5763578" y="3399067"/>
                <a:ext cx="37776" cy="32364"/>
                <a:chOff x="5763578" y="3399067"/>
                <a:chExt cx="37776" cy="32364"/>
              </a:xfrm>
            </p:grpSpPr>
            <p:sp>
              <p:nvSpPr>
                <p:cNvPr id="7732" name="Google Shape;7732;p79"/>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9"/>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79"/>
              <p:cNvGrpSpPr/>
              <p:nvPr/>
            </p:nvGrpSpPr>
            <p:grpSpPr>
              <a:xfrm>
                <a:off x="5395858" y="3230952"/>
                <a:ext cx="37776" cy="32364"/>
                <a:chOff x="5395858" y="3230952"/>
                <a:chExt cx="37776" cy="32364"/>
              </a:xfrm>
            </p:grpSpPr>
            <p:sp>
              <p:nvSpPr>
                <p:cNvPr id="7735" name="Google Shape;7735;p79"/>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9"/>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79"/>
              <p:cNvGrpSpPr/>
              <p:nvPr/>
            </p:nvGrpSpPr>
            <p:grpSpPr>
              <a:xfrm>
                <a:off x="5264088" y="3188237"/>
                <a:ext cx="37776" cy="32357"/>
                <a:chOff x="5264088" y="3188237"/>
                <a:chExt cx="37776" cy="32357"/>
              </a:xfrm>
            </p:grpSpPr>
            <p:sp>
              <p:nvSpPr>
                <p:cNvPr id="7738" name="Google Shape;7738;p79"/>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9"/>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79"/>
              <p:cNvGrpSpPr/>
              <p:nvPr/>
            </p:nvGrpSpPr>
            <p:grpSpPr>
              <a:xfrm>
                <a:off x="5585758" y="3237425"/>
                <a:ext cx="37878" cy="32357"/>
                <a:chOff x="5585758" y="3237425"/>
                <a:chExt cx="37878" cy="32357"/>
              </a:xfrm>
            </p:grpSpPr>
            <p:sp>
              <p:nvSpPr>
                <p:cNvPr id="7741" name="Google Shape;7741;p79"/>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9"/>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79"/>
              <p:cNvGrpSpPr/>
              <p:nvPr/>
            </p:nvGrpSpPr>
            <p:grpSpPr>
              <a:xfrm>
                <a:off x="4874196" y="3291088"/>
                <a:ext cx="37878" cy="32451"/>
                <a:chOff x="4874196" y="3291088"/>
                <a:chExt cx="37878" cy="32451"/>
              </a:xfrm>
            </p:grpSpPr>
            <p:sp>
              <p:nvSpPr>
                <p:cNvPr id="7744" name="Google Shape;7744;p79"/>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9"/>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79"/>
              <p:cNvGrpSpPr/>
              <p:nvPr/>
            </p:nvGrpSpPr>
            <p:grpSpPr>
              <a:xfrm>
                <a:off x="5197770" y="3785466"/>
                <a:ext cx="37783" cy="32427"/>
                <a:chOff x="5197770" y="3785466"/>
                <a:chExt cx="37783" cy="32427"/>
              </a:xfrm>
            </p:grpSpPr>
            <p:sp>
              <p:nvSpPr>
                <p:cNvPr id="7747" name="Google Shape;7747;p79"/>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9"/>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79"/>
              <p:cNvGrpSpPr/>
              <p:nvPr/>
            </p:nvGrpSpPr>
            <p:grpSpPr>
              <a:xfrm>
                <a:off x="5177699" y="3492117"/>
                <a:ext cx="37776" cy="32357"/>
                <a:chOff x="5177699" y="3492117"/>
                <a:chExt cx="37776" cy="32357"/>
              </a:xfrm>
            </p:grpSpPr>
            <p:sp>
              <p:nvSpPr>
                <p:cNvPr id="7750" name="Google Shape;7750;p79"/>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9"/>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79"/>
              <p:cNvGrpSpPr/>
              <p:nvPr/>
            </p:nvGrpSpPr>
            <p:grpSpPr>
              <a:xfrm>
                <a:off x="5349431" y="3622346"/>
                <a:ext cx="37870" cy="32380"/>
                <a:chOff x="5349431" y="3622346"/>
                <a:chExt cx="37870" cy="32380"/>
              </a:xfrm>
            </p:grpSpPr>
            <p:sp>
              <p:nvSpPr>
                <p:cNvPr id="7753" name="Google Shape;7753;p79"/>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9"/>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79"/>
              <p:cNvGrpSpPr/>
              <p:nvPr/>
            </p:nvGrpSpPr>
            <p:grpSpPr>
              <a:xfrm>
                <a:off x="5068855" y="3563980"/>
                <a:ext cx="53954" cy="46223"/>
                <a:chOff x="5068855" y="3563980"/>
                <a:chExt cx="53954" cy="46223"/>
              </a:xfrm>
            </p:grpSpPr>
            <p:sp>
              <p:nvSpPr>
                <p:cNvPr id="7756" name="Google Shape;7756;p79"/>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9"/>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79"/>
              <p:cNvGrpSpPr/>
              <p:nvPr/>
            </p:nvGrpSpPr>
            <p:grpSpPr>
              <a:xfrm>
                <a:off x="5037654" y="3392507"/>
                <a:ext cx="37870" cy="32451"/>
                <a:chOff x="5037654" y="3392507"/>
                <a:chExt cx="37870" cy="32451"/>
              </a:xfrm>
            </p:grpSpPr>
            <p:sp>
              <p:nvSpPr>
                <p:cNvPr id="7759" name="Google Shape;7759;p79"/>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9"/>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79"/>
              <p:cNvGrpSpPr/>
              <p:nvPr/>
            </p:nvGrpSpPr>
            <p:grpSpPr>
              <a:xfrm>
                <a:off x="5456560" y="3368629"/>
                <a:ext cx="37870" cy="32451"/>
                <a:chOff x="5456560" y="3368629"/>
                <a:chExt cx="37870" cy="32451"/>
              </a:xfrm>
            </p:grpSpPr>
            <p:sp>
              <p:nvSpPr>
                <p:cNvPr id="7762" name="Google Shape;7762;p79"/>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9"/>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79"/>
              <p:cNvGrpSpPr/>
              <p:nvPr/>
            </p:nvGrpSpPr>
            <p:grpSpPr>
              <a:xfrm>
                <a:off x="4755749" y="3501516"/>
                <a:ext cx="46246" cy="39608"/>
                <a:chOff x="4755749" y="3501516"/>
                <a:chExt cx="46246" cy="39608"/>
              </a:xfrm>
            </p:grpSpPr>
            <p:sp>
              <p:nvSpPr>
                <p:cNvPr id="7765" name="Google Shape;7765;p79"/>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9"/>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79"/>
              <p:cNvGrpSpPr/>
              <p:nvPr/>
            </p:nvGrpSpPr>
            <p:grpSpPr>
              <a:xfrm>
                <a:off x="4681346" y="3485582"/>
                <a:ext cx="37783" cy="32427"/>
                <a:chOff x="4681346" y="3485582"/>
                <a:chExt cx="37783" cy="32427"/>
              </a:xfrm>
            </p:grpSpPr>
            <p:sp>
              <p:nvSpPr>
                <p:cNvPr id="7768" name="Google Shape;7768;p79"/>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9"/>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79"/>
              <p:cNvGrpSpPr/>
              <p:nvPr/>
            </p:nvGrpSpPr>
            <p:grpSpPr>
              <a:xfrm>
                <a:off x="4767067" y="3291088"/>
                <a:ext cx="37878" cy="32451"/>
                <a:chOff x="4767067" y="3291088"/>
                <a:chExt cx="37878" cy="32451"/>
              </a:xfrm>
            </p:grpSpPr>
            <p:sp>
              <p:nvSpPr>
                <p:cNvPr id="7771" name="Google Shape;7771;p79"/>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9"/>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79"/>
              <p:cNvGrpSpPr/>
              <p:nvPr/>
            </p:nvGrpSpPr>
            <p:grpSpPr>
              <a:xfrm>
                <a:off x="4687819" y="3405539"/>
                <a:ext cx="37776" cy="32451"/>
                <a:chOff x="4687819" y="3405539"/>
                <a:chExt cx="37776" cy="32451"/>
              </a:xfrm>
            </p:grpSpPr>
            <p:sp>
              <p:nvSpPr>
                <p:cNvPr id="7774" name="Google Shape;7774;p79"/>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9"/>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79"/>
              <p:cNvGrpSpPr/>
              <p:nvPr/>
            </p:nvGrpSpPr>
            <p:grpSpPr>
              <a:xfrm>
                <a:off x="4923101" y="3444809"/>
                <a:ext cx="52813" cy="45318"/>
                <a:chOff x="4923101" y="3444809"/>
                <a:chExt cx="52813" cy="45318"/>
              </a:xfrm>
            </p:grpSpPr>
            <p:sp>
              <p:nvSpPr>
                <p:cNvPr id="7777" name="Google Shape;7777;p79"/>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9"/>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79"/>
              <p:cNvGrpSpPr/>
              <p:nvPr/>
            </p:nvGrpSpPr>
            <p:grpSpPr>
              <a:xfrm>
                <a:off x="4846040" y="3654750"/>
                <a:ext cx="31405" cy="26993"/>
                <a:chOff x="4846040" y="3654750"/>
                <a:chExt cx="31405" cy="26993"/>
              </a:xfrm>
            </p:grpSpPr>
            <p:sp>
              <p:nvSpPr>
                <p:cNvPr id="7780" name="Google Shape;7780;p79"/>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9"/>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79"/>
              <p:cNvGrpSpPr/>
              <p:nvPr/>
            </p:nvGrpSpPr>
            <p:grpSpPr>
              <a:xfrm>
                <a:off x="4925673" y="3691700"/>
                <a:ext cx="40253" cy="34472"/>
                <a:chOff x="4925673" y="3691700"/>
                <a:chExt cx="40253" cy="34472"/>
              </a:xfrm>
            </p:grpSpPr>
            <p:sp>
              <p:nvSpPr>
                <p:cNvPr id="7783" name="Google Shape;7783;p79"/>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9"/>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79"/>
              <p:cNvGrpSpPr/>
              <p:nvPr/>
            </p:nvGrpSpPr>
            <p:grpSpPr>
              <a:xfrm>
                <a:off x="4894653" y="3740848"/>
                <a:ext cx="31405" cy="26906"/>
                <a:chOff x="4894653" y="3740848"/>
                <a:chExt cx="31405" cy="26906"/>
              </a:xfrm>
            </p:grpSpPr>
            <p:sp>
              <p:nvSpPr>
                <p:cNvPr id="7786" name="Google Shape;7786;p79"/>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9"/>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79"/>
              <p:cNvGrpSpPr/>
              <p:nvPr/>
            </p:nvGrpSpPr>
            <p:grpSpPr>
              <a:xfrm>
                <a:off x="4962300" y="3696348"/>
                <a:ext cx="38255" cy="32773"/>
                <a:chOff x="4962300" y="3696348"/>
                <a:chExt cx="38255" cy="32773"/>
              </a:xfrm>
            </p:grpSpPr>
            <p:sp>
              <p:nvSpPr>
                <p:cNvPr id="7789" name="Google Shape;7789;p79"/>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9"/>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79"/>
              <p:cNvGrpSpPr/>
              <p:nvPr/>
            </p:nvGrpSpPr>
            <p:grpSpPr>
              <a:xfrm>
                <a:off x="4980185" y="3743349"/>
                <a:ext cx="31499" cy="26969"/>
                <a:chOff x="4980185" y="3743349"/>
                <a:chExt cx="31499" cy="26969"/>
              </a:xfrm>
            </p:grpSpPr>
            <p:sp>
              <p:nvSpPr>
                <p:cNvPr id="7792" name="Google Shape;7792;p79"/>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9"/>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79"/>
              <p:cNvGrpSpPr/>
              <p:nvPr/>
            </p:nvGrpSpPr>
            <p:grpSpPr>
              <a:xfrm>
                <a:off x="5013768" y="3734312"/>
                <a:ext cx="31499" cy="26969"/>
                <a:chOff x="5013768" y="3734312"/>
                <a:chExt cx="31499" cy="26969"/>
              </a:xfrm>
            </p:grpSpPr>
            <p:sp>
              <p:nvSpPr>
                <p:cNvPr id="7795" name="Google Shape;7795;p79"/>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9"/>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7" name="Google Shape;7797;p79"/>
              <p:cNvGrpSpPr/>
              <p:nvPr/>
            </p:nvGrpSpPr>
            <p:grpSpPr>
              <a:xfrm>
                <a:off x="5036703" y="3764545"/>
                <a:ext cx="31499" cy="26898"/>
                <a:chOff x="5036703" y="3764545"/>
                <a:chExt cx="31499" cy="26898"/>
              </a:xfrm>
            </p:grpSpPr>
            <p:sp>
              <p:nvSpPr>
                <p:cNvPr id="7798" name="Google Shape;7798;p79"/>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9"/>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79"/>
              <p:cNvGrpSpPr/>
              <p:nvPr/>
            </p:nvGrpSpPr>
            <p:grpSpPr>
              <a:xfrm>
                <a:off x="4953546" y="3768352"/>
                <a:ext cx="31405" cy="26898"/>
                <a:chOff x="4953546" y="3768352"/>
                <a:chExt cx="31405" cy="26898"/>
              </a:xfrm>
            </p:grpSpPr>
            <p:sp>
              <p:nvSpPr>
                <p:cNvPr id="7801" name="Google Shape;7801;p79"/>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9"/>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79"/>
              <p:cNvGrpSpPr/>
              <p:nvPr/>
            </p:nvGrpSpPr>
            <p:grpSpPr>
              <a:xfrm>
                <a:off x="4964770" y="3814016"/>
                <a:ext cx="31499" cy="26993"/>
                <a:chOff x="4964770" y="3814016"/>
                <a:chExt cx="31499" cy="26993"/>
              </a:xfrm>
            </p:grpSpPr>
            <p:sp>
              <p:nvSpPr>
                <p:cNvPr id="7804" name="Google Shape;7804;p79"/>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9"/>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79"/>
              <p:cNvGrpSpPr/>
              <p:nvPr/>
            </p:nvGrpSpPr>
            <p:grpSpPr>
              <a:xfrm>
                <a:off x="4923290" y="3800504"/>
                <a:ext cx="31468" cy="26898"/>
                <a:chOff x="4923290" y="3800504"/>
                <a:chExt cx="31468" cy="26898"/>
              </a:xfrm>
            </p:grpSpPr>
            <p:sp>
              <p:nvSpPr>
                <p:cNvPr id="7807" name="Google Shape;7807;p79"/>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9"/>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79"/>
              <p:cNvGrpSpPr/>
              <p:nvPr/>
            </p:nvGrpSpPr>
            <p:grpSpPr>
              <a:xfrm>
                <a:off x="5108534" y="3650943"/>
                <a:ext cx="31405" cy="26993"/>
                <a:chOff x="5108534" y="3650943"/>
                <a:chExt cx="31405" cy="26993"/>
              </a:xfrm>
            </p:grpSpPr>
            <p:sp>
              <p:nvSpPr>
                <p:cNvPr id="7810" name="Google Shape;7810;p79"/>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9"/>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79"/>
              <p:cNvGrpSpPr/>
              <p:nvPr/>
            </p:nvGrpSpPr>
            <p:grpSpPr>
              <a:xfrm>
                <a:off x="5119380" y="3760739"/>
                <a:ext cx="31499" cy="26993"/>
                <a:chOff x="5119380" y="3760739"/>
                <a:chExt cx="31499" cy="26993"/>
              </a:xfrm>
            </p:grpSpPr>
            <p:sp>
              <p:nvSpPr>
                <p:cNvPr id="7813" name="Google Shape;7813;p79"/>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9"/>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79"/>
              <p:cNvGrpSpPr/>
              <p:nvPr/>
            </p:nvGrpSpPr>
            <p:grpSpPr>
              <a:xfrm>
                <a:off x="5119380" y="3788235"/>
                <a:ext cx="31499" cy="26993"/>
                <a:chOff x="5119380" y="3788235"/>
                <a:chExt cx="31499" cy="26993"/>
              </a:xfrm>
            </p:grpSpPr>
            <p:sp>
              <p:nvSpPr>
                <p:cNvPr id="7816" name="Google Shape;7816;p79"/>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9"/>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79"/>
              <p:cNvGrpSpPr/>
              <p:nvPr/>
            </p:nvGrpSpPr>
            <p:grpSpPr>
              <a:xfrm>
                <a:off x="5158005" y="3875284"/>
                <a:ext cx="31405" cy="27001"/>
                <a:chOff x="5158005" y="3875284"/>
                <a:chExt cx="31405" cy="27001"/>
              </a:xfrm>
            </p:grpSpPr>
            <p:sp>
              <p:nvSpPr>
                <p:cNvPr id="7819" name="Google Shape;7819;p79"/>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9"/>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79"/>
              <p:cNvGrpSpPr/>
              <p:nvPr/>
            </p:nvGrpSpPr>
            <p:grpSpPr>
              <a:xfrm>
                <a:off x="5233163" y="3764545"/>
                <a:ext cx="31499" cy="26898"/>
                <a:chOff x="5233163" y="3764545"/>
                <a:chExt cx="31499" cy="26898"/>
              </a:xfrm>
            </p:grpSpPr>
            <p:sp>
              <p:nvSpPr>
                <p:cNvPr id="7822" name="Google Shape;7822;p79"/>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9"/>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79"/>
              <p:cNvGrpSpPr/>
              <p:nvPr/>
            </p:nvGrpSpPr>
            <p:grpSpPr>
              <a:xfrm>
                <a:off x="5276168" y="3805545"/>
                <a:ext cx="31499" cy="26906"/>
                <a:chOff x="5276168" y="3805545"/>
                <a:chExt cx="31499" cy="26906"/>
              </a:xfrm>
            </p:grpSpPr>
            <p:sp>
              <p:nvSpPr>
                <p:cNvPr id="7825" name="Google Shape;7825;p79"/>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9"/>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79"/>
              <p:cNvGrpSpPr/>
              <p:nvPr/>
            </p:nvGrpSpPr>
            <p:grpSpPr>
              <a:xfrm>
                <a:off x="5294053" y="3851933"/>
                <a:ext cx="31405" cy="26945"/>
                <a:chOff x="5294053" y="3851933"/>
                <a:chExt cx="31405" cy="26945"/>
              </a:xfrm>
            </p:grpSpPr>
            <p:sp>
              <p:nvSpPr>
                <p:cNvPr id="7828" name="Google Shape;7828;p79"/>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9"/>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79"/>
              <p:cNvGrpSpPr/>
              <p:nvPr/>
            </p:nvGrpSpPr>
            <p:grpSpPr>
              <a:xfrm>
                <a:off x="5341723" y="3851902"/>
                <a:ext cx="31405" cy="26977"/>
                <a:chOff x="5341723" y="3851902"/>
                <a:chExt cx="31405" cy="26977"/>
              </a:xfrm>
            </p:grpSpPr>
            <p:sp>
              <p:nvSpPr>
                <p:cNvPr id="7831" name="Google Shape;7831;p79"/>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9"/>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79"/>
              <p:cNvGrpSpPr/>
              <p:nvPr/>
            </p:nvGrpSpPr>
            <p:grpSpPr>
              <a:xfrm>
                <a:off x="5054871" y="3507855"/>
                <a:ext cx="31405" cy="26993"/>
                <a:chOff x="5054871" y="3507855"/>
                <a:chExt cx="31405" cy="26993"/>
              </a:xfrm>
            </p:grpSpPr>
            <p:sp>
              <p:nvSpPr>
                <p:cNvPr id="7834" name="Google Shape;7834;p79"/>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9"/>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79"/>
              <p:cNvGrpSpPr/>
              <p:nvPr/>
            </p:nvGrpSpPr>
            <p:grpSpPr>
              <a:xfrm>
                <a:off x="4876579" y="3675325"/>
                <a:ext cx="31405" cy="26969"/>
                <a:chOff x="4876579" y="3675325"/>
                <a:chExt cx="31405" cy="26969"/>
              </a:xfrm>
            </p:grpSpPr>
            <p:sp>
              <p:nvSpPr>
                <p:cNvPr id="7837" name="Google Shape;7837;p79"/>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9"/>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79"/>
              <p:cNvGrpSpPr/>
              <p:nvPr/>
            </p:nvGrpSpPr>
            <p:grpSpPr>
              <a:xfrm>
                <a:off x="4842233" y="3688333"/>
                <a:ext cx="31405" cy="26993"/>
                <a:chOff x="4842233" y="3688333"/>
                <a:chExt cx="31405" cy="26993"/>
              </a:xfrm>
            </p:grpSpPr>
            <p:sp>
              <p:nvSpPr>
                <p:cNvPr id="7840" name="Google Shape;7840;p79"/>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9"/>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79"/>
              <p:cNvGrpSpPr/>
              <p:nvPr/>
            </p:nvGrpSpPr>
            <p:grpSpPr>
              <a:xfrm>
                <a:off x="5187876" y="3608032"/>
                <a:ext cx="31405" cy="27001"/>
                <a:chOff x="5187876" y="3608032"/>
                <a:chExt cx="31405" cy="27001"/>
              </a:xfrm>
            </p:grpSpPr>
            <p:sp>
              <p:nvSpPr>
                <p:cNvPr id="7843" name="Google Shape;7843;p79"/>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9"/>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5" name="Google Shape;7845;p79"/>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9"/>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7" name="Google Shape;7847;p79"/>
              <p:cNvGrpSpPr/>
              <p:nvPr/>
            </p:nvGrpSpPr>
            <p:grpSpPr>
              <a:xfrm>
                <a:off x="5269224" y="3304167"/>
                <a:ext cx="40253" cy="34402"/>
                <a:chOff x="5269224" y="3304167"/>
                <a:chExt cx="40253" cy="34402"/>
              </a:xfrm>
            </p:grpSpPr>
            <p:sp>
              <p:nvSpPr>
                <p:cNvPr id="7848" name="Google Shape;7848;p79"/>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9"/>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79"/>
              <p:cNvGrpSpPr/>
              <p:nvPr/>
            </p:nvGrpSpPr>
            <p:grpSpPr>
              <a:xfrm>
                <a:off x="5327354" y="3476615"/>
                <a:ext cx="49864" cy="42723"/>
                <a:chOff x="5327354" y="3476615"/>
                <a:chExt cx="49864" cy="42723"/>
              </a:xfrm>
            </p:grpSpPr>
            <p:sp>
              <p:nvSpPr>
                <p:cNvPr id="7851" name="Google Shape;7851;p79"/>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9"/>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3" name="Google Shape;7853;p79"/>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9"/>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5" name="Google Shape;7855;p79"/>
              <p:cNvGrpSpPr/>
              <p:nvPr/>
            </p:nvGrpSpPr>
            <p:grpSpPr>
              <a:xfrm>
                <a:off x="5341723" y="3775957"/>
                <a:ext cx="31405" cy="26898"/>
                <a:chOff x="5341723" y="3775957"/>
                <a:chExt cx="31405" cy="26898"/>
              </a:xfrm>
            </p:grpSpPr>
            <p:sp>
              <p:nvSpPr>
                <p:cNvPr id="7856" name="Google Shape;7856;p79"/>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9"/>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79"/>
              <p:cNvGrpSpPr/>
              <p:nvPr/>
            </p:nvGrpSpPr>
            <p:grpSpPr>
              <a:xfrm>
                <a:off x="5439053" y="3699274"/>
                <a:ext cx="31405" cy="26898"/>
                <a:chOff x="5439053" y="3699274"/>
                <a:chExt cx="31405" cy="26898"/>
              </a:xfrm>
            </p:grpSpPr>
            <p:sp>
              <p:nvSpPr>
                <p:cNvPr id="7859" name="Google Shape;7859;p79"/>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9"/>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79"/>
              <p:cNvGrpSpPr/>
              <p:nvPr/>
            </p:nvGrpSpPr>
            <p:grpSpPr>
              <a:xfrm>
                <a:off x="5412414" y="3622307"/>
                <a:ext cx="31499" cy="26993"/>
                <a:chOff x="5412414" y="3622307"/>
                <a:chExt cx="31499" cy="26993"/>
              </a:xfrm>
            </p:grpSpPr>
            <p:sp>
              <p:nvSpPr>
                <p:cNvPr id="7862" name="Google Shape;7862;p79"/>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9"/>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79"/>
              <p:cNvGrpSpPr/>
              <p:nvPr/>
            </p:nvGrpSpPr>
            <p:grpSpPr>
              <a:xfrm>
                <a:off x="5476254" y="3473949"/>
                <a:ext cx="26835" cy="26930"/>
                <a:chOff x="5476254" y="3473949"/>
                <a:chExt cx="26835" cy="26930"/>
              </a:xfrm>
            </p:grpSpPr>
            <p:sp>
              <p:nvSpPr>
                <p:cNvPr id="7865" name="Google Shape;7865;p79"/>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9"/>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79"/>
              <p:cNvGrpSpPr/>
              <p:nvPr/>
            </p:nvGrpSpPr>
            <p:grpSpPr>
              <a:xfrm>
                <a:off x="5564547" y="3481594"/>
                <a:ext cx="31397" cy="26898"/>
                <a:chOff x="5564547" y="3481594"/>
                <a:chExt cx="31397" cy="26898"/>
              </a:xfrm>
            </p:grpSpPr>
            <p:sp>
              <p:nvSpPr>
                <p:cNvPr id="7868" name="Google Shape;7868;p79"/>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9"/>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79"/>
              <p:cNvGrpSpPr/>
              <p:nvPr/>
            </p:nvGrpSpPr>
            <p:grpSpPr>
              <a:xfrm>
                <a:off x="5534101" y="3470174"/>
                <a:ext cx="31397" cy="26906"/>
                <a:chOff x="5534101" y="3470174"/>
                <a:chExt cx="31397" cy="26906"/>
              </a:xfrm>
            </p:grpSpPr>
            <p:sp>
              <p:nvSpPr>
                <p:cNvPr id="7871" name="Google Shape;7871;p79"/>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9"/>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79"/>
              <p:cNvGrpSpPr/>
              <p:nvPr/>
            </p:nvGrpSpPr>
            <p:grpSpPr>
              <a:xfrm>
                <a:off x="5610879" y="3314486"/>
                <a:ext cx="31499" cy="26938"/>
                <a:chOff x="5610879" y="3314486"/>
                <a:chExt cx="31499" cy="26938"/>
              </a:xfrm>
            </p:grpSpPr>
            <p:sp>
              <p:nvSpPr>
                <p:cNvPr id="7874" name="Google Shape;7874;p79"/>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9"/>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79"/>
              <p:cNvGrpSpPr/>
              <p:nvPr/>
            </p:nvGrpSpPr>
            <p:grpSpPr>
              <a:xfrm>
                <a:off x="4834525" y="3501382"/>
                <a:ext cx="31499" cy="26898"/>
                <a:chOff x="4834525" y="3501382"/>
                <a:chExt cx="31499" cy="26898"/>
              </a:xfrm>
            </p:grpSpPr>
            <p:sp>
              <p:nvSpPr>
                <p:cNvPr id="7877" name="Google Shape;7877;p79"/>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9"/>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79"/>
              <p:cNvGrpSpPr/>
              <p:nvPr/>
            </p:nvGrpSpPr>
            <p:grpSpPr>
              <a:xfrm>
                <a:off x="4898460" y="3580158"/>
                <a:ext cx="31405" cy="26898"/>
                <a:chOff x="4898460" y="3580158"/>
                <a:chExt cx="31405" cy="26898"/>
              </a:xfrm>
            </p:grpSpPr>
            <p:sp>
              <p:nvSpPr>
                <p:cNvPr id="7880" name="Google Shape;7880;p79"/>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9"/>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79"/>
              <p:cNvGrpSpPr/>
              <p:nvPr/>
            </p:nvGrpSpPr>
            <p:grpSpPr>
              <a:xfrm>
                <a:off x="4882667" y="3608032"/>
                <a:ext cx="31499" cy="27001"/>
                <a:chOff x="4882667" y="3608032"/>
                <a:chExt cx="31499" cy="27001"/>
              </a:xfrm>
            </p:grpSpPr>
            <p:sp>
              <p:nvSpPr>
                <p:cNvPr id="7883" name="Google Shape;7883;p79"/>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9"/>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79"/>
              <p:cNvGrpSpPr/>
              <p:nvPr/>
            </p:nvGrpSpPr>
            <p:grpSpPr>
              <a:xfrm>
                <a:off x="4843373" y="3631407"/>
                <a:ext cx="16273" cy="16186"/>
                <a:chOff x="4843373" y="3631407"/>
                <a:chExt cx="16273" cy="16186"/>
              </a:xfrm>
            </p:grpSpPr>
            <p:sp>
              <p:nvSpPr>
                <p:cNvPr id="7886" name="Google Shape;7886;p79"/>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9"/>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79"/>
              <p:cNvGrpSpPr/>
              <p:nvPr/>
            </p:nvGrpSpPr>
            <p:grpSpPr>
              <a:xfrm>
                <a:off x="4727773" y="3591578"/>
                <a:ext cx="31499" cy="26898"/>
                <a:chOff x="4727773" y="3591578"/>
                <a:chExt cx="31499" cy="26898"/>
              </a:xfrm>
            </p:grpSpPr>
            <p:sp>
              <p:nvSpPr>
                <p:cNvPr id="7889" name="Google Shape;7889;p79"/>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9"/>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1" name="Google Shape;7891;p79"/>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9"/>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3" name="Google Shape;7893;p79"/>
              <p:cNvGrpSpPr/>
              <p:nvPr/>
            </p:nvGrpSpPr>
            <p:grpSpPr>
              <a:xfrm>
                <a:off x="4609421" y="3577398"/>
                <a:ext cx="31499" cy="27001"/>
                <a:chOff x="4609421" y="3577398"/>
                <a:chExt cx="31499" cy="27001"/>
              </a:xfrm>
            </p:grpSpPr>
            <p:sp>
              <p:nvSpPr>
                <p:cNvPr id="7894" name="Google Shape;7894;p79"/>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9"/>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79"/>
              <p:cNvGrpSpPr/>
              <p:nvPr/>
            </p:nvGrpSpPr>
            <p:grpSpPr>
              <a:xfrm>
                <a:off x="4649289" y="3577398"/>
                <a:ext cx="31499" cy="27001"/>
                <a:chOff x="4649289" y="3577398"/>
                <a:chExt cx="31499" cy="27001"/>
              </a:xfrm>
            </p:grpSpPr>
            <p:sp>
              <p:nvSpPr>
                <p:cNvPr id="7897" name="Google Shape;7897;p79"/>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9"/>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79"/>
              <p:cNvGrpSpPr/>
              <p:nvPr/>
            </p:nvGrpSpPr>
            <p:grpSpPr>
              <a:xfrm>
                <a:off x="4605614" y="3639523"/>
                <a:ext cx="31499" cy="26906"/>
                <a:chOff x="4605614" y="3639523"/>
                <a:chExt cx="31499" cy="26906"/>
              </a:xfrm>
            </p:grpSpPr>
            <p:sp>
              <p:nvSpPr>
                <p:cNvPr id="7900" name="Google Shape;7900;p79"/>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9"/>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79"/>
              <p:cNvGrpSpPr/>
              <p:nvPr/>
            </p:nvGrpSpPr>
            <p:grpSpPr>
              <a:xfrm>
                <a:off x="4785149" y="3618846"/>
                <a:ext cx="26930" cy="26843"/>
                <a:chOff x="4785149" y="3618846"/>
                <a:chExt cx="26930" cy="26843"/>
              </a:xfrm>
            </p:grpSpPr>
            <p:sp>
              <p:nvSpPr>
                <p:cNvPr id="7903" name="Google Shape;7903;p79"/>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9"/>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79"/>
              <p:cNvGrpSpPr/>
              <p:nvPr/>
            </p:nvGrpSpPr>
            <p:grpSpPr>
              <a:xfrm>
                <a:off x="4810167" y="3601567"/>
                <a:ext cx="31405" cy="26898"/>
                <a:chOff x="4810167" y="3601567"/>
                <a:chExt cx="31405" cy="26898"/>
              </a:xfrm>
            </p:grpSpPr>
            <p:sp>
              <p:nvSpPr>
                <p:cNvPr id="7906" name="Google Shape;7906;p79"/>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9"/>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79"/>
              <p:cNvGrpSpPr/>
              <p:nvPr/>
            </p:nvGrpSpPr>
            <p:grpSpPr>
              <a:xfrm>
                <a:off x="4831002" y="3373230"/>
                <a:ext cx="31405" cy="26898"/>
                <a:chOff x="4831002" y="3373230"/>
                <a:chExt cx="31405" cy="26898"/>
              </a:xfrm>
            </p:grpSpPr>
            <p:sp>
              <p:nvSpPr>
                <p:cNvPr id="7909" name="Google Shape;7909;p79"/>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9"/>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79"/>
              <p:cNvGrpSpPr/>
              <p:nvPr/>
            </p:nvGrpSpPr>
            <p:grpSpPr>
              <a:xfrm>
                <a:off x="4719311" y="3355054"/>
                <a:ext cx="31499" cy="27001"/>
                <a:chOff x="4719311" y="3355054"/>
                <a:chExt cx="31499" cy="27001"/>
              </a:xfrm>
            </p:grpSpPr>
            <p:sp>
              <p:nvSpPr>
                <p:cNvPr id="7912" name="Google Shape;7912;p79"/>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9"/>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79"/>
              <p:cNvGrpSpPr/>
              <p:nvPr/>
            </p:nvGrpSpPr>
            <p:grpSpPr>
              <a:xfrm>
                <a:off x="4798755" y="3450260"/>
                <a:ext cx="26930" cy="26930"/>
                <a:chOff x="4798755" y="3450260"/>
                <a:chExt cx="26930" cy="26930"/>
              </a:xfrm>
            </p:grpSpPr>
            <p:sp>
              <p:nvSpPr>
                <p:cNvPr id="7915" name="Google Shape;7915;p79"/>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9"/>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79"/>
              <p:cNvGrpSpPr/>
              <p:nvPr/>
            </p:nvGrpSpPr>
            <p:grpSpPr>
              <a:xfrm>
                <a:off x="4645576" y="3467555"/>
                <a:ext cx="31405" cy="26953"/>
                <a:chOff x="4645576" y="3467555"/>
                <a:chExt cx="31405" cy="26953"/>
              </a:xfrm>
            </p:grpSpPr>
            <p:sp>
              <p:nvSpPr>
                <p:cNvPr id="7918" name="Google Shape;7918;p79"/>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9"/>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79"/>
              <p:cNvGrpSpPr/>
              <p:nvPr/>
            </p:nvGrpSpPr>
            <p:grpSpPr>
              <a:xfrm>
                <a:off x="4687631" y="3583965"/>
                <a:ext cx="31499" cy="26898"/>
                <a:chOff x="4687631" y="3583965"/>
                <a:chExt cx="31499" cy="26898"/>
              </a:xfrm>
            </p:grpSpPr>
            <p:sp>
              <p:nvSpPr>
                <p:cNvPr id="7921" name="Google Shape;7921;p79"/>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9"/>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79"/>
              <p:cNvGrpSpPr/>
              <p:nvPr/>
            </p:nvGrpSpPr>
            <p:grpSpPr>
              <a:xfrm>
                <a:off x="4719311" y="3471314"/>
                <a:ext cx="31499" cy="27001"/>
                <a:chOff x="4719311" y="3471314"/>
                <a:chExt cx="31499" cy="27001"/>
              </a:xfrm>
            </p:grpSpPr>
            <p:sp>
              <p:nvSpPr>
                <p:cNvPr id="7924" name="Google Shape;7924;p79"/>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9"/>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79"/>
              <p:cNvGrpSpPr/>
              <p:nvPr/>
            </p:nvGrpSpPr>
            <p:grpSpPr>
              <a:xfrm>
                <a:off x="4719311" y="3434404"/>
                <a:ext cx="31499" cy="26898"/>
                <a:chOff x="4719311" y="3434404"/>
                <a:chExt cx="31499" cy="26898"/>
              </a:xfrm>
            </p:grpSpPr>
            <p:sp>
              <p:nvSpPr>
                <p:cNvPr id="7927" name="Google Shape;7927;p79"/>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9"/>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79"/>
              <p:cNvGrpSpPr/>
              <p:nvPr/>
            </p:nvGrpSpPr>
            <p:grpSpPr>
              <a:xfrm>
                <a:off x="4768876" y="3401772"/>
                <a:ext cx="31499" cy="26898"/>
                <a:chOff x="4768876" y="3401772"/>
                <a:chExt cx="31499" cy="26898"/>
              </a:xfrm>
            </p:grpSpPr>
            <p:sp>
              <p:nvSpPr>
                <p:cNvPr id="7930" name="Google Shape;7930;p79"/>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9"/>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79"/>
              <p:cNvGrpSpPr/>
              <p:nvPr/>
            </p:nvGrpSpPr>
            <p:grpSpPr>
              <a:xfrm>
                <a:off x="4762214" y="3471377"/>
                <a:ext cx="26938" cy="26938"/>
                <a:chOff x="4762214" y="3471377"/>
                <a:chExt cx="26938" cy="26938"/>
              </a:xfrm>
            </p:grpSpPr>
            <p:sp>
              <p:nvSpPr>
                <p:cNvPr id="7933" name="Google Shape;7933;p79"/>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9"/>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79"/>
              <p:cNvGrpSpPr/>
              <p:nvPr/>
            </p:nvGrpSpPr>
            <p:grpSpPr>
              <a:xfrm>
                <a:off x="4790473" y="3344782"/>
                <a:ext cx="31405" cy="26898"/>
                <a:chOff x="4790473" y="3344782"/>
                <a:chExt cx="31405" cy="26898"/>
              </a:xfrm>
            </p:grpSpPr>
            <p:sp>
              <p:nvSpPr>
                <p:cNvPr id="7936" name="Google Shape;7936;p79"/>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9"/>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79"/>
              <p:cNvGrpSpPr/>
              <p:nvPr/>
            </p:nvGrpSpPr>
            <p:grpSpPr>
              <a:xfrm>
                <a:off x="4823774" y="3950733"/>
                <a:ext cx="37398" cy="32034"/>
                <a:chOff x="4823774" y="3950733"/>
                <a:chExt cx="37398" cy="32034"/>
              </a:xfrm>
            </p:grpSpPr>
            <p:sp>
              <p:nvSpPr>
                <p:cNvPr id="7939" name="Google Shape;7939;p79"/>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9"/>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79"/>
              <p:cNvGrpSpPr/>
              <p:nvPr/>
            </p:nvGrpSpPr>
            <p:grpSpPr>
              <a:xfrm>
                <a:off x="4823396" y="4110566"/>
                <a:ext cx="31405" cy="26906"/>
                <a:chOff x="4823396" y="4110566"/>
                <a:chExt cx="31405" cy="26906"/>
              </a:xfrm>
            </p:grpSpPr>
            <p:sp>
              <p:nvSpPr>
                <p:cNvPr id="7942" name="Google Shape;7942;p79"/>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9"/>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79"/>
              <p:cNvGrpSpPr/>
              <p:nvPr/>
            </p:nvGrpSpPr>
            <p:grpSpPr>
              <a:xfrm>
                <a:off x="4838332" y="3821150"/>
                <a:ext cx="31499" cy="26898"/>
                <a:chOff x="4838332" y="3821150"/>
                <a:chExt cx="31499" cy="26898"/>
              </a:xfrm>
            </p:grpSpPr>
            <p:sp>
              <p:nvSpPr>
                <p:cNvPr id="7945" name="Google Shape;7945;p79"/>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9"/>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79"/>
              <p:cNvGrpSpPr/>
              <p:nvPr/>
            </p:nvGrpSpPr>
            <p:grpSpPr>
              <a:xfrm>
                <a:off x="4661275" y="3815007"/>
                <a:ext cx="36824" cy="31523"/>
                <a:chOff x="4661275" y="3815007"/>
                <a:chExt cx="36824" cy="31523"/>
              </a:xfrm>
            </p:grpSpPr>
            <p:sp>
              <p:nvSpPr>
                <p:cNvPr id="7948" name="Google Shape;7948;p79"/>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9"/>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79"/>
              <p:cNvGrpSpPr/>
              <p:nvPr/>
            </p:nvGrpSpPr>
            <p:grpSpPr>
              <a:xfrm>
                <a:off x="4558998" y="3851037"/>
                <a:ext cx="33591" cy="28699"/>
                <a:chOff x="4558998" y="3851037"/>
                <a:chExt cx="33591" cy="28699"/>
              </a:xfrm>
            </p:grpSpPr>
            <p:sp>
              <p:nvSpPr>
                <p:cNvPr id="7951" name="Google Shape;7951;p79"/>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9"/>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79"/>
              <p:cNvGrpSpPr/>
              <p:nvPr/>
            </p:nvGrpSpPr>
            <p:grpSpPr>
              <a:xfrm>
                <a:off x="4696762" y="3638587"/>
                <a:ext cx="33591" cy="28794"/>
                <a:chOff x="4696762" y="3638587"/>
                <a:chExt cx="33591" cy="28794"/>
              </a:xfrm>
            </p:grpSpPr>
            <p:sp>
              <p:nvSpPr>
                <p:cNvPr id="7954" name="Google Shape;7954;p79"/>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9"/>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79"/>
              <p:cNvGrpSpPr/>
              <p:nvPr/>
            </p:nvGrpSpPr>
            <p:grpSpPr>
              <a:xfrm>
                <a:off x="4929479" y="3939140"/>
                <a:ext cx="33497" cy="28692"/>
                <a:chOff x="4929479" y="3939140"/>
                <a:chExt cx="33497" cy="28692"/>
              </a:xfrm>
            </p:grpSpPr>
            <p:sp>
              <p:nvSpPr>
                <p:cNvPr id="7957" name="Google Shape;7957;p79"/>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9"/>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79"/>
              <p:cNvGrpSpPr/>
              <p:nvPr/>
            </p:nvGrpSpPr>
            <p:grpSpPr>
              <a:xfrm>
                <a:off x="4907119" y="3986039"/>
                <a:ext cx="33497" cy="28699"/>
                <a:chOff x="4907119" y="3986039"/>
                <a:chExt cx="33497" cy="28699"/>
              </a:xfrm>
            </p:grpSpPr>
            <p:sp>
              <p:nvSpPr>
                <p:cNvPr id="7960" name="Google Shape;7960;p79"/>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9"/>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79"/>
              <p:cNvGrpSpPr/>
              <p:nvPr/>
            </p:nvGrpSpPr>
            <p:grpSpPr>
              <a:xfrm>
                <a:off x="4911783" y="4048102"/>
                <a:ext cx="33591" cy="28762"/>
                <a:chOff x="4911783" y="4048102"/>
                <a:chExt cx="33591" cy="28762"/>
              </a:xfrm>
            </p:grpSpPr>
            <p:sp>
              <p:nvSpPr>
                <p:cNvPr id="7963" name="Google Shape;7963;p79"/>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9"/>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5" name="Google Shape;7965;p79"/>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9"/>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7" name="Google Shape;7967;p79"/>
              <p:cNvGrpSpPr/>
              <p:nvPr/>
            </p:nvGrpSpPr>
            <p:grpSpPr>
              <a:xfrm>
                <a:off x="4762623" y="3837847"/>
                <a:ext cx="42416" cy="36273"/>
                <a:chOff x="4762623" y="3837847"/>
                <a:chExt cx="42416" cy="36273"/>
              </a:xfrm>
            </p:grpSpPr>
            <p:sp>
              <p:nvSpPr>
                <p:cNvPr id="7968" name="Google Shape;7968;p79"/>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9"/>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79"/>
              <p:cNvGrpSpPr/>
              <p:nvPr/>
            </p:nvGrpSpPr>
            <p:grpSpPr>
              <a:xfrm>
                <a:off x="4746044" y="4104966"/>
                <a:ext cx="33497" cy="28699"/>
                <a:chOff x="4746044" y="4104966"/>
                <a:chExt cx="33497" cy="28699"/>
              </a:xfrm>
            </p:grpSpPr>
            <p:sp>
              <p:nvSpPr>
                <p:cNvPr id="7971" name="Google Shape;7971;p79"/>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9"/>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79"/>
              <p:cNvGrpSpPr/>
              <p:nvPr/>
            </p:nvGrpSpPr>
            <p:grpSpPr>
              <a:xfrm>
                <a:off x="4859646" y="4162554"/>
                <a:ext cx="33591" cy="28762"/>
                <a:chOff x="4859646" y="4162554"/>
                <a:chExt cx="33591" cy="28762"/>
              </a:xfrm>
            </p:grpSpPr>
            <p:sp>
              <p:nvSpPr>
                <p:cNvPr id="7974" name="Google Shape;7974;p79"/>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9"/>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76" name="Google Shape;7976;p79"/>
            <p:cNvGrpSpPr/>
            <p:nvPr/>
          </p:nvGrpSpPr>
          <p:grpSpPr>
            <a:xfrm>
              <a:off x="3597785" y="3274438"/>
              <a:ext cx="855610" cy="1122100"/>
              <a:chOff x="3597785" y="3274438"/>
              <a:chExt cx="855610" cy="1122100"/>
            </a:xfrm>
          </p:grpSpPr>
          <p:grpSp>
            <p:nvGrpSpPr>
              <p:cNvPr id="7977" name="Google Shape;7977;p79"/>
              <p:cNvGrpSpPr/>
              <p:nvPr/>
            </p:nvGrpSpPr>
            <p:grpSpPr>
              <a:xfrm>
                <a:off x="3617857" y="3284717"/>
                <a:ext cx="826785" cy="1099165"/>
                <a:chOff x="3617857" y="3284717"/>
                <a:chExt cx="826785" cy="1099165"/>
              </a:xfrm>
            </p:grpSpPr>
            <p:sp>
              <p:nvSpPr>
                <p:cNvPr id="7978" name="Google Shape;7978;p79"/>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9"/>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9"/>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9"/>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9"/>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9"/>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9"/>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9"/>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9"/>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9"/>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9"/>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9"/>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9"/>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9"/>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9"/>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9"/>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9"/>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9"/>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9"/>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9"/>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9"/>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9"/>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9"/>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9"/>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9"/>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9"/>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9"/>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9"/>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9"/>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9"/>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9"/>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9"/>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9"/>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9"/>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9"/>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9"/>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9"/>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9"/>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9"/>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9"/>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9"/>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9"/>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9"/>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9"/>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9"/>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9"/>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9"/>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9"/>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9"/>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9"/>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9"/>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9"/>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9"/>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9"/>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9"/>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9"/>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79"/>
              <p:cNvGrpSpPr/>
              <p:nvPr/>
            </p:nvGrpSpPr>
            <p:grpSpPr>
              <a:xfrm>
                <a:off x="4180904" y="4251758"/>
                <a:ext cx="37783" cy="32420"/>
                <a:chOff x="4180904" y="4251758"/>
                <a:chExt cx="37783" cy="32420"/>
              </a:xfrm>
            </p:grpSpPr>
            <p:sp>
              <p:nvSpPr>
                <p:cNvPr id="8035" name="Google Shape;8035;p79"/>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9"/>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79"/>
              <p:cNvGrpSpPr/>
              <p:nvPr/>
            </p:nvGrpSpPr>
            <p:grpSpPr>
              <a:xfrm>
                <a:off x="4201644" y="4081324"/>
                <a:ext cx="37783" cy="32364"/>
                <a:chOff x="4201644" y="4081324"/>
                <a:chExt cx="37783" cy="32364"/>
              </a:xfrm>
            </p:grpSpPr>
            <p:sp>
              <p:nvSpPr>
                <p:cNvPr id="8038" name="Google Shape;8038;p79"/>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9"/>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79"/>
              <p:cNvGrpSpPr/>
              <p:nvPr/>
            </p:nvGrpSpPr>
            <p:grpSpPr>
              <a:xfrm>
                <a:off x="4284416" y="3887428"/>
                <a:ext cx="37783" cy="32451"/>
                <a:chOff x="4284416" y="3887428"/>
                <a:chExt cx="37783" cy="32451"/>
              </a:xfrm>
            </p:grpSpPr>
            <p:sp>
              <p:nvSpPr>
                <p:cNvPr id="8041" name="Google Shape;8041;p79"/>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9"/>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79"/>
              <p:cNvGrpSpPr/>
              <p:nvPr/>
            </p:nvGrpSpPr>
            <p:grpSpPr>
              <a:xfrm>
                <a:off x="4223721" y="3860404"/>
                <a:ext cx="37870" cy="32364"/>
                <a:chOff x="4223721" y="3860404"/>
                <a:chExt cx="37870" cy="32364"/>
              </a:xfrm>
            </p:grpSpPr>
            <p:sp>
              <p:nvSpPr>
                <p:cNvPr id="8044" name="Google Shape;8044;p79"/>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9"/>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79"/>
              <p:cNvGrpSpPr/>
              <p:nvPr/>
            </p:nvGrpSpPr>
            <p:grpSpPr>
              <a:xfrm>
                <a:off x="4104889" y="3699242"/>
                <a:ext cx="37776" cy="32357"/>
                <a:chOff x="4104889" y="3699242"/>
                <a:chExt cx="37776" cy="32357"/>
              </a:xfrm>
            </p:grpSpPr>
            <p:sp>
              <p:nvSpPr>
                <p:cNvPr id="8047" name="Google Shape;8047;p79"/>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9"/>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79"/>
              <p:cNvGrpSpPr/>
              <p:nvPr/>
            </p:nvGrpSpPr>
            <p:grpSpPr>
              <a:xfrm>
                <a:off x="4143608" y="3475121"/>
                <a:ext cx="37878" cy="32420"/>
                <a:chOff x="4143608" y="3475121"/>
                <a:chExt cx="37878" cy="32420"/>
              </a:xfrm>
            </p:grpSpPr>
            <p:sp>
              <p:nvSpPr>
                <p:cNvPr id="8050" name="Google Shape;8050;p79"/>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9"/>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79"/>
              <p:cNvGrpSpPr/>
              <p:nvPr/>
            </p:nvGrpSpPr>
            <p:grpSpPr>
              <a:xfrm>
                <a:off x="4217248" y="3570893"/>
                <a:ext cx="37776" cy="32364"/>
                <a:chOff x="4217248" y="3570893"/>
                <a:chExt cx="37776" cy="32364"/>
              </a:xfrm>
            </p:grpSpPr>
            <p:sp>
              <p:nvSpPr>
                <p:cNvPr id="8053" name="Google Shape;8053;p79"/>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9"/>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79"/>
              <p:cNvGrpSpPr/>
              <p:nvPr/>
            </p:nvGrpSpPr>
            <p:grpSpPr>
              <a:xfrm>
                <a:off x="4255307" y="3431612"/>
                <a:ext cx="37776" cy="32451"/>
                <a:chOff x="4255307" y="3431612"/>
                <a:chExt cx="37776" cy="32451"/>
              </a:xfrm>
            </p:grpSpPr>
            <p:sp>
              <p:nvSpPr>
                <p:cNvPr id="8056" name="Google Shape;8056;p79"/>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9"/>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79"/>
              <p:cNvGrpSpPr/>
              <p:nvPr/>
            </p:nvGrpSpPr>
            <p:grpSpPr>
              <a:xfrm>
                <a:off x="3853052" y="3577398"/>
                <a:ext cx="37776" cy="32420"/>
                <a:chOff x="3853052" y="3577398"/>
                <a:chExt cx="37776" cy="32420"/>
              </a:xfrm>
            </p:grpSpPr>
            <p:sp>
              <p:nvSpPr>
                <p:cNvPr id="8059" name="Google Shape;8059;p79"/>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9"/>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79"/>
              <p:cNvGrpSpPr/>
              <p:nvPr/>
            </p:nvGrpSpPr>
            <p:grpSpPr>
              <a:xfrm>
                <a:off x="4039908" y="3412107"/>
                <a:ext cx="37776" cy="32357"/>
                <a:chOff x="4039908" y="3412107"/>
                <a:chExt cx="37776" cy="32357"/>
              </a:xfrm>
            </p:grpSpPr>
            <p:sp>
              <p:nvSpPr>
                <p:cNvPr id="8062" name="Google Shape;8062;p79"/>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9"/>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79"/>
              <p:cNvGrpSpPr/>
              <p:nvPr/>
            </p:nvGrpSpPr>
            <p:grpSpPr>
              <a:xfrm>
                <a:off x="4017360" y="3342061"/>
                <a:ext cx="37870" cy="32380"/>
                <a:chOff x="4017360" y="3342061"/>
                <a:chExt cx="37870" cy="32380"/>
              </a:xfrm>
            </p:grpSpPr>
            <p:sp>
              <p:nvSpPr>
                <p:cNvPr id="8065" name="Google Shape;8065;p79"/>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9"/>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7" name="Google Shape;8067;p79"/>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9"/>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9" name="Google Shape;8069;p79"/>
              <p:cNvGrpSpPr/>
              <p:nvPr/>
            </p:nvGrpSpPr>
            <p:grpSpPr>
              <a:xfrm>
                <a:off x="3750870" y="3418650"/>
                <a:ext cx="37776" cy="32380"/>
                <a:chOff x="3750870" y="3418650"/>
                <a:chExt cx="37776" cy="32380"/>
              </a:xfrm>
            </p:grpSpPr>
            <p:sp>
              <p:nvSpPr>
                <p:cNvPr id="8070" name="Google Shape;8070;p79"/>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9"/>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79"/>
              <p:cNvGrpSpPr/>
              <p:nvPr/>
            </p:nvGrpSpPr>
            <p:grpSpPr>
              <a:xfrm>
                <a:off x="3632509" y="3274438"/>
                <a:ext cx="37783" cy="32357"/>
                <a:chOff x="3632509" y="3274438"/>
                <a:chExt cx="37783" cy="32357"/>
              </a:xfrm>
            </p:grpSpPr>
            <p:sp>
              <p:nvSpPr>
                <p:cNvPr id="8073" name="Google Shape;8073;p79"/>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9"/>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79"/>
              <p:cNvGrpSpPr/>
              <p:nvPr/>
            </p:nvGrpSpPr>
            <p:grpSpPr>
              <a:xfrm>
                <a:off x="3906424" y="3297561"/>
                <a:ext cx="37776" cy="32451"/>
                <a:chOff x="3906424" y="3297561"/>
                <a:chExt cx="37776" cy="32451"/>
              </a:xfrm>
            </p:grpSpPr>
            <p:sp>
              <p:nvSpPr>
                <p:cNvPr id="8076" name="Google Shape;8076;p79"/>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9"/>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79"/>
              <p:cNvGrpSpPr/>
              <p:nvPr/>
            </p:nvGrpSpPr>
            <p:grpSpPr>
              <a:xfrm>
                <a:off x="3866084" y="3412107"/>
                <a:ext cx="37776" cy="32357"/>
                <a:chOff x="3866084" y="3412107"/>
                <a:chExt cx="37776" cy="32357"/>
              </a:xfrm>
            </p:grpSpPr>
            <p:sp>
              <p:nvSpPr>
                <p:cNvPr id="8079" name="Google Shape;8079;p79"/>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9"/>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79"/>
              <p:cNvGrpSpPr/>
              <p:nvPr/>
            </p:nvGrpSpPr>
            <p:grpSpPr>
              <a:xfrm>
                <a:off x="4023919" y="3766409"/>
                <a:ext cx="37783" cy="32357"/>
                <a:chOff x="4023919" y="3766409"/>
                <a:chExt cx="37783" cy="32357"/>
              </a:xfrm>
            </p:grpSpPr>
            <p:sp>
              <p:nvSpPr>
                <p:cNvPr id="8082" name="Google Shape;8082;p79"/>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9"/>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79"/>
              <p:cNvGrpSpPr/>
              <p:nvPr/>
            </p:nvGrpSpPr>
            <p:grpSpPr>
              <a:xfrm>
                <a:off x="3973882" y="3779449"/>
                <a:ext cx="37776" cy="32357"/>
                <a:chOff x="3973882" y="3779449"/>
                <a:chExt cx="37776" cy="32357"/>
              </a:xfrm>
            </p:grpSpPr>
            <p:sp>
              <p:nvSpPr>
                <p:cNvPr id="8085" name="Google Shape;8085;p79"/>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9"/>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79"/>
              <p:cNvGrpSpPr/>
              <p:nvPr/>
            </p:nvGrpSpPr>
            <p:grpSpPr>
              <a:xfrm>
                <a:off x="4073398" y="3838028"/>
                <a:ext cx="37776" cy="32380"/>
                <a:chOff x="4073398" y="3838028"/>
                <a:chExt cx="37776" cy="32380"/>
              </a:xfrm>
            </p:grpSpPr>
            <p:sp>
              <p:nvSpPr>
                <p:cNvPr id="8088" name="Google Shape;8088;p79"/>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9"/>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79"/>
              <p:cNvGrpSpPr/>
              <p:nvPr/>
            </p:nvGrpSpPr>
            <p:grpSpPr>
              <a:xfrm>
                <a:off x="4342672" y="4144496"/>
                <a:ext cx="37752" cy="32364"/>
                <a:chOff x="4342672" y="4144496"/>
                <a:chExt cx="37752" cy="32364"/>
              </a:xfrm>
            </p:grpSpPr>
            <p:sp>
              <p:nvSpPr>
                <p:cNvPr id="8091" name="Google Shape;8091;p79"/>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9"/>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79"/>
              <p:cNvGrpSpPr/>
              <p:nvPr/>
            </p:nvGrpSpPr>
            <p:grpSpPr>
              <a:xfrm>
                <a:off x="4406386" y="4056872"/>
                <a:ext cx="37783" cy="32364"/>
                <a:chOff x="4406386" y="4056872"/>
                <a:chExt cx="37783" cy="32364"/>
              </a:xfrm>
            </p:grpSpPr>
            <p:sp>
              <p:nvSpPr>
                <p:cNvPr id="8094" name="Google Shape;8094;p79"/>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9"/>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79"/>
              <p:cNvGrpSpPr/>
              <p:nvPr/>
            </p:nvGrpSpPr>
            <p:grpSpPr>
              <a:xfrm>
                <a:off x="4284416" y="4245254"/>
                <a:ext cx="37783" cy="32357"/>
                <a:chOff x="4284416" y="4245254"/>
                <a:chExt cx="37783" cy="32357"/>
              </a:xfrm>
            </p:grpSpPr>
            <p:sp>
              <p:nvSpPr>
                <p:cNvPr id="8097" name="Google Shape;8097;p79"/>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9"/>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79"/>
              <p:cNvGrpSpPr/>
              <p:nvPr/>
            </p:nvGrpSpPr>
            <p:grpSpPr>
              <a:xfrm>
                <a:off x="4219057" y="4331258"/>
                <a:ext cx="37776" cy="32364"/>
                <a:chOff x="4219057" y="4331258"/>
                <a:chExt cx="37776" cy="32364"/>
              </a:xfrm>
            </p:grpSpPr>
            <p:sp>
              <p:nvSpPr>
                <p:cNvPr id="8100" name="Google Shape;8100;p79"/>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9"/>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79"/>
              <p:cNvGrpSpPr/>
              <p:nvPr/>
            </p:nvGrpSpPr>
            <p:grpSpPr>
              <a:xfrm>
                <a:off x="4204122" y="4141688"/>
                <a:ext cx="33497" cy="28699"/>
                <a:chOff x="4204122" y="4141688"/>
                <a:chExt cx="33497" cy="28699"/>
              </a:xfrm>
            </p:grpSpPr>
            <p:sp>
              <p:nvSpPr>
                <p:cNvPr id="8103" name="Google Shape;8103;p79"/>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9"/>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79"/>
              <p:cNvGrpSpPr/>
              <p:nvPr/>
            </p:nvGrpSpPr>
            <p:grpSpPr>
              <a:xfrm>
                <a:off x="4301546" y="4003869"/>
                <a:ext cx="38916" cy="33324"/>
                <a:chOff x="4301546" y="4003869"/>
                <a:chExt cx="38916" cy="33324"/>
              </a:xfrm>
            </p:grpSpPr>
            <p:sp>
              <p:nvSpPr>
                <p:cNvPr id="8106" name="Google Shape;8106;p79"/>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9"/>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79"/>
              <p:cNvGrpSpPr/>
              <p:nvPr/>
            </p:nvGrpSpPr>
            <p:grpSpPr>
              <a:xfrm>
                <a:off x="4210681" y="3924669"/>
                <a:ext cx="36549" cy="31366"/>
                <a:chOff x="4210681" y="3924669"/>
                <a:chExt cx="36549" cy="31366"/>
              </a:xfrm>
            </p:grpSpPr>
            <p:sp>
              <p:nvSpPr>
                <p:cNvPr id="8109" name="Google Shape;8109;p79"/>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9"/>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79"/>
              <p:cNvGrpSpPr/>
              <p:nvPr/>
            </p:nvGrpSpPr>
            <p:grpSpPr>
              <a:xfrm>
                <a:off x="3987771" y="3628874"/>
                <a:ext cx="31499" cy="26993"/>
                <a:chOff x="3987771" y="3628874"/>
                <a:chExt cx="31499" cy="26993"/>
              </a:xfrm>
            </p:grpSpPr>
            <p:sp>
              <p:nvSpPr>
                <p:cNvPr id="8112" name="Google Shape;8112;p79"/>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9"/>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79"/>
              <p:cNvGrpSpPr/>
              <p:nvPr/>
            </p:nvGrpSpPr>
            <p:grpSpPr>
              <a:xfrm>
                <a:off x="4087382" y="3775674"/>
                <a:ext cx="31405" cy="26898"/>
                <a:chOff x="4087382" y="3775674"/>
                <a:chExt cx="31405" cy="26898"/>
              </a:xfrm>
            </p:grpSpPr>
            <p:sp>
              <p:nvSpPr>
                <p:cNvPr id="8115" name="Google Shape;8115;p79"/>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9"/>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79"/>
              <p:cNvGrpSpPr/>
              <p:nvPr/>
            </p:nvGrpSpPr>
            <p:grpSpPr>
              <a:xfrm>
                <a:off x="4118873" y="3856637"/>
                <a:ext cx="31405" cy="26906"/>
                <a:chOff x="4118873" y="3856637"/>
                <a:chExt cx="31405" cy="26906"/>
              </a:xfrm>
            </p:grpSpPr>
            <p:sp>
              <p:nvSpPr>
                <p:cNvPr id="8118" name="Google Shape;8118;p79"/>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9"/>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79"/>
              <p:cNvGrpSpPr/>
              <p:nvPr/>
            </p:nvGrpSpPr>
            <p:grpSpPr>
              <a:xfrm>
                <a:off x="4168541" y="3639523"/>
                <a:ext cx="31499" cy="26906"/>
                <a:chOff x="4168541" y="3639523"/>
                <a:chExt cx="31499" cy="26906"/>
              </a:xfrm>
            </p:grpSpPr>
            <p:sp>
              <p:nvSpPr>
                <p:cNvPr id="8121" name="Google Shape;8121;p79"/>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9"/>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79"/>
              <p:cNvGrpSpPr/>
              <p:nvPr/>
            </p:nvGrpSpPr>
            <p:grpSpPr>
              <a:xfrm>
                <a:off x="3965789" y="3393545"/>
                <a:ext cx="31405" cy="26945"/>
                <a:chOff x="3965789" y="3393545"/>
                <a:chExt cx="31405" cy="26945"/>
              </a:xfrm>
            </p:grpSpPr>
            <p:sp>
              <p:nvSpPr>
                <p:cNvPr id="8124" name="Google Shape;8124;p79"/>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9"/>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79"/>
              <p:cNvGrpSpPr/>
              <p:nvPr/>
            </p:nvGrpSpPr>
            <p:grpSpPr>
              <a:xfrm>
                <a:off x="3925166" y="3491008"/>
                <a:ext cx="31405" cy="27001"/>
                <a:chOff x="3925166" y="3491008"/>
                <a:chExt cx="31405" cy="27001"/>
              </a:xfrm>
            </p:grpSpPr>
            <p:sp>
              <p:nvSpPr>
                <p:cNvPr id="8127" name="Google Shape;8127;p79"/>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9"/>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79"/>
              <p:cNvGrpSpPr/>
              <p:nvPr/>
            </p:nvGrpSpPr>
            <p:grpSpPr>
              <a:xfrm>
                <a:off x="3682845" y="3340976"/>
                <a:ext cx="31397" cy="26898"/>
                <a:chOff x="3682845" y="3340976"/>
                <a:chExt cx="31397" cy="26898"/>
              </a:xfrm>
            </p:grpSpPr>
            <p:sp>
              <p:nvSpPr>
                <p:cNvPr id="8130" name="Google Shape;8130;p79"/>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9"/>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79"/>
              <p:cNvGrpSpPr/>
              <p:nvPr/>
            </p:nvGrpSpPr>
            <p:grpSpPr>
              <a:xfrm>
                <a:off x="3795393" y="3353725"/>
                <a:ext cx="31499" cy="26993"/>
                <a:chOff x="3795393" y="3353725"/>
                <a:chExt cx="31499" cy="26993"/>
              </a:xfrm>
            </p:grpSpPr>
            <p:sp>
              <p:nvSpPr>
                <p:cNvPr id="8133" name="Google Shape;8133;p79"/>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9"/>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79"/>
              <p:cNvGrpSpPr/>
              <p:nvPr/>
            </p:nvGrpSpPr>
            <p:grpSpPr>
              <a:xfrm>
                <a:off x="4176909" y="4363221"/>
                <a:ext cx="38924" cy="33316"/>
                <a:chOff x="4176909" y="4363221"/>
                <a:chExt cx="38924" cy="33316"/>
              </a:xfrm>
            </p:grpSpPr>
            <p:sp>
              <p:nvSpPr>
                <p:cNvPr id="8136" name="Google Shape;8136;p79"/>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9"/>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79"/>
              <p:cNvGrpSpPr/>
              <p:nvPr/>
            </p:nvGrpSpPr>
            <p:grpSpPr>
              <a:xfrm>
                <a:off x="4226191" y="4007660"/>
                <a:ext cx="33560" cy="28770"/>
                <a:chOff x="4226191" y="4007660"/>
                <a:chExt cx="33560" cy="28770"/>
              </a:xfrm>
            </p:grpSpPr>
            <p:sp>
              <p:nvSpPr>
                <p:cNvPr id="8139" name="Google Shape;8139;p79"/>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9"/>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79"/>
              <p:cNvGrpSpPr/>
              <p:nvPr/>
            </p:nvGrpSpPr>
            <p:grpSpPr>
              <a:xfrm>
                <a:off x="3597785" y="3377045"/>
                <a:ext cx="33591" cy="28699"/>
                <a:chOff x="3597785" y="3377045"/>
                <a:chExt cx="33591" cy="28699"/>
              </a:xfrm>
            </p:grpSpPr>
            <p:sp>
              <p:nvSpPr>
                <p:cNvPr id="8142" name="Google Shape;8142;p79"/>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9"/>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79"/>
              <p:cNvGrpSpPr/>
              <p:nvPr/>
            </p:nvGrpSpPr>
            <p:grpSpPr>
              <a:xfrm>
                <a:off x="3887870" y="3669796"/>
                <a:ext cx="33591" cy="28692"/>
                <a:chOff x="3887870" y="3669796"/>
                <a:chExt cx="33591" cy="28692"/>
              </a:xfrm>
            </p:grpSpPr>
            <p:sp>
              <p:nvSpPr>
                <p:cNvPr id="8145" name="Google Shape;8145;p79"/>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9"/>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79"/>
              <p:cNvGrpSpPr/>
              <p:nvPr/>
            </p:nvGrpSpPr>
            <p:grpSpPr>
              <a:xfrm>
                <a:off x="3818320" y="3481625"/>
                <a:ext cx="33497" cy="28770"/>
                <a:chOff x="3818320" y="3481625"/>
                <a:chExt cx="33497" cy="28770"/>
              </a:xfrm>
            </p:grpSpPr>
            <p:sp>
              <p:nvSpPr>
                <p:cNvPr id="8148" name="Google Shape;8148;p79"/>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9"/>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79"/>
              <p:cNvGrpSpPr/>
              <p:nvPr/>
            </p:nvGrpSpPr>
            <p:grpSpPr>
              <a:xfrm>
                <a:off x="4278139" y="4120948"/>
                <a:ext cx="37492" cy="32129"/>
                <a:chOff x="4278139" y="4120948"/>
                <a:chExt cx="37492" cy="32129"/>
              </a:xfrm>
            </p:grpSpPr>
            <p:sp>
              <p:nvSpPr>
                <p:cNvPr id="8151" name="Google Shape;8151;p79"/>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9"/>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79"/>
              <p:cNvGrpSpPr/>
              <p:nvPr/>
            </p:nvGrpSpPr>
            <p:grpSpPr>
              <a:xfrm>
                <a:off x="4419898" y="3977388"/>
                <a:ext cx="33497" cy="28692"/>
                <a:chOff x="4419898" y="3977388"/>
                <a:chExt cx="33497" cy="28692"/>
              </a:xfrm>
            </p:grpSpPr>
            <p:sp>
              <p:nvSpPr>
                <p:cNvPr id="8154" name="Google Shape;8154;p79"/>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9"/>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79"/>
              <p:cNvGrpSpPr/>
              <p:nvPr/>
            </p:nvGrpSpPr>
            <p:grpSpPr>
              <a:xfrm>
                <a:off x="4158930" y="4034684"/>
                <a:ext cx="33497" cy="28762"/>
                <a:chOff x="4158930" y="4034684"/>
                <a:chExt cx="33497" cy="28762"/>
              </a:xfrm>
            </p:grpSpPr>
            <p:sp>
              <p:nvSpPr>
                <p:cNvPr id="8157" name="Google Shape;8157;p79"/>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9"/>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79"/>
              <p:cNvGrpSpPr/>
              <p:nvPr/>
            </p:nvGrpSpPr>
            <p:grpSpPr>
              <a:xfrm>
                <a:off x="4134949" y="3957049"/>
                <a:ext cx="33497" cy="28770"/>
                <a:chOff x="4134949" y="3957049"/>
                <a:chExt cx="33497" cy="28770"/>
              </a:xfrm>
            </p:grpSpPr>
            <p:sp>
              <p:nvSpPr>
                <p:cNvPr id="8160" name="Google Shape;8160;p79"/>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9"/>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79"/>
              <p:cNvGrpSpPr/>
              <p:nvPr/>
            </p:nvGrpSpPr>
            <p:grpSpPr>
              <a:xfrm>
                <a:off x="4193653" y="4184403"/>
                <a:ext cx="43580" cy="37264"/>
                <a:chOff x="4193653" y="4184403"/>
                <a:chExt cx="43580" cy="37264"/>
              </a:xfrm>
            </p:grpSpPr>
            <p:sp>
              <p:nvSpPr>
                <p:cNvPr id="8163" name="Google Shape;8163;p79"/>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9"/>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79"/>
              <p:cNvGrpSpPr/>
              <p:nvPr/>
            </p:nvGrpSpPr>
            <p:grpSpPr>
              <a:xfrm>
                <a:off x="4343600" y="3943844"/>
                <a:ext cx="43580" cy="37312"/>
                <a:chOff x="4343600" y="3943844"/>
                <a:chExt cx="43580" cy="37312"/>
              </a:xfrm>
            </p:grpSpPr>
            <p:sp>
              <p:nvSpPr>
                <p:cNvPr id="8166" name="Google Shape;8166;p79"/>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9"/>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79"/>
              <p:cNvGrpSpPr/>
              <p:nvPr/>
            </p:nvGrpSpPr>
            <p:grpSpPr>
              <a:xfrm>
                <a:off x="4172339" y="3381693"/>
                <a:ext cx="31499" cy="27001"/>
                <a:chOff x="4172339" y="3381693"/>
                <a:chExt cx="31499" cy="27001"/>
              </a:xfrm>
            </p:grpSpPr>
            <p:sp>
              <p:nvSpPr>
                <p:cNvPr id="8169" name="Google Shape;8169;p79"/>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9"/>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4" name="Shape 8174"/>
        <p:cNvGrpSpPr/>
        <p:nvPr/>
      </p:nvGrpSpPr>
      <p:grpSpPr>
        <a:xfrm>
          <a:off x="0" y="0"/>
          <a:ext cx="0" cy="0"/>
          <a:chOff x="0" y="0"/>
          <a:chExt cx="0" cy="0"/>
        </a:xfrm>
      </p:grpSpPr>
      <p:grpSp>
        <p:nvGrpSpPr>
          <p:cNvPr id="8175" name="Google Shape;8175;p80"/>
          <p:cNvGrpSpPr/>
          <p:nvPr/>
        </p:nvGrpSpPr>
        <p:grpSpPr>
          <a:xfrm>
            <a:off x="729274" y="969771"/>
            <a:ext cx="2507799" cy="206239"/>
            <a:chOff x="106648" y="895722"/>
            <a:chExt cx="4481413" cy="374300"/>
          </a:xfrm>
        </p:grpSpPr>
        <p:grpSp>
          <p:nvGrpSpPr>
            <p:cNvPr id="8176" name="Google Shape;8176;p80"/>
            <p:cNvGrpSpPr/>
            <p:nvPr/>
          </p:nvGrpSpPr>
          <p:grpSpPr>
            <a:xfrm>
              <a:off x="2233276" y="895722"/>
              <a:ext cx="1082667" cy="223591"/>
              <a:chOff x="4808316" y="2800065"/>
              <a:chExt cx="1999386" cy="412910"/>
            </a:xfrm>
          </p:grpSpPr>
          <p:sp>
            <p:nvSpPr>
              <p:cNvPr id="8177" name="Google Shape;8177;p8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8" name="Google Shape;8178;p80"/>
              <p:cNvGrpSpPr/>
              <p:nvPr/>
            </p:nvGrpSpPr>
            <p:grpSpPr>
              <a:xfrm>
                <a:off x="4808316" y="2800065"/>
                <a:ext cx="92400" cy="411825"/>
                <a:chOff x="845575" y="2563700"/>
                <a:chExt cx="92400" cy="411825"/>
              </a:xfrm>
            </p:grpSpPr>
            <p:cxnSp>
              <p:nvCxnSpPr>
                <p:cNvPr id="8179" name="Google Shape;8179;p8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180" name="Google Shape;8180;p8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81" name="Google Shape;8181;p80"/>
            <p:cNvGrpSpPr/>
            <p:nvPr/>
          </p:nvGrpSpPr>
          <p:grpSpPr>
            <a:xfrm>
              <a:off x="106648" y="895722"/>
              <a:ext cx="1088401" cy="223591"/>
              <a:chOff x="881025" y="2800065"/>
              <a:chExt cx="2009975" cy="412910"/>
            </a:xfrm>
          </p:grpSpPr>
          <p:sp>
            <p:nvSpPr>
              <p:cNvPr id="8182" name="Google Shape;8182;p8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3" name="Google Shape;8183;p80"/>
              <p:cNvGrpSpPr/>
              <p:nvPr/>
            </p:nvGrpSpPr>
            <p:grpSpPr>
              <a:xfrm>
                <a:off x="881025" y="2800065"/>
                <a:ext cx="92400" cy="411825"/>
                <a:chOff x="845575" y="2563700"/>
                <a:chExt cx="92400" cy="411825"/>
              </a:xfrm>
            </p:grpSpPr>
            <p:cxnSp>
              <p:nvCxnSpPr>
                <p:cNvPr id="8184" name="Google Shape;8184;p8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185" name="Google Shape;8185;p8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86" name="Google Shape;8186;p80"/>
            <p:cNvGrpSpPr/>
            <p:nvPr/>
          </p:nvGrpSpPr>
          <p:grpSpPr>
            <a:xfrm>
              <a:off x="1172346" y="1047018"/>
              <a:ext cx="1083151" cy="223003"/>
              <a:chOff x="2849073" y="3079467"/>
              <a:chExt cx="2000279" cy="411825"/>
            </a:xfrm>
          </p:grpSpPr>
          <p:sp>
            <p:nvSpPr>
              <p:cNvPr id="8187" name="Google Shape;8187;p8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8" name="Google Shape;8188;p80"/>
              <p:cNvGrpSpPr/>
              <p:nvPr/>
            </p:nvGrpSpPr>
            <p:grpSpPr>
              <a:xfrm rot="10800000">
                <a:off x="2849073" y="3079467"/>
                <a:ext cx="92400" cy="411825"/>
                <a:chOff x="2070100" y="2563700"/>
                <a:chExt cx="92400" cy="411825"/>
              </a:xfrm>
            </p:grpSpPr>
            <p:cxnSp>
              <p:nvCxnSpPr>
                <p:cNvPr id="8189" name="Google Shape;8189;p8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190" name="Google Shape;8190;p8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91" name="Google Shape;8191;p80"/>
            <p:cNvGrpSpPr/>
            <p:nvPr/>
          </p:nvGrpSpPr>
          <p:grpSpPr>
            <a:xfrm>
              <a:off x="3290132" y="1047018"/>
              <a:ext cx="1297929" cy="223003"/>
              <a:chOff x="6760035" y="3079467"/>
              <a:chExt cx="2396914" cy="411825"/>
            </a:xfrm>
          </p:grpSpPr>
          <p:sp>
            <p:nvSpPr>
              <p:cNvPr id="8192" name="Google Shape;8192;p8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3" name="Google Shape;8193;p80"/>
              <p:cNvGrpSpPr/>
              <p:nvPr/>
            </p:nvGrpSpPr>
            <p:grpSpPr>
              <a:xfrm rot="10800000">
                <a:off x="6760035" y="3079467"/>
                <a:ext cx="92400" cy="411825"/>
                <a:chOff x="2070100" y="2563700"/>
                <a:chExt cx="92400" cy="411825"/>
              </a:xfrm>
            </p:grpSpPr>
            <p:cxnSp>
              <p:nvCxnSpPr>
                <p:cNvPr id="8194" name="Google Shape;8194;p8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195" name="Google Shape;8195;p8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196" name="Google Shape;8196;p80"/>
          <p:cNvGrpSpPr/>
          <p:nvPr/>
        </p:nvGrpSpPr>
        <p:grpSpPr>
          <a:xfrm>
            <a:off x="2147036" y="3369142"/>
            <a:ext cx="1086701" cy="799429"/>
            <a:chOff x="2183288" y="3555572"/>
            <a:chExt cx="1136241" cy="835873"/>
          </a:xfrm>
        </p:grpSpPr>
        <p:sp>
          <p:nvSpPr>
            <p:cNvPr id="8197" name="Google Shape;8197;p8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8" name="Google Shape;8198;p80"/>
            <p:cNvGrpSpPr/>
            <p:nvPr/>
          </p:nvGrpSpPr>
          <p:grpSpPr>
            <a:xfrm>
              <a:off x="2205895" y="3637269"/>
              <a:ext cx="1089848" cy="724993"/>
              <a:chOff x="2205895" y="3637269"/>
              <a:chExt cx="1089848" cy="724993"/>
            </a:xfrm>
          </p:grpSpPr>
          <p:sp>
            <p:nvSpPr>
              <p:cNvPr id="8199" name="Google Shape;8199;p8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5" name="Google Shape;8205;p8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06" name="Google Shape;8206;p8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8207" name="Google Shape;8207;p80"/>
            <p:cNvGrpSpPr/>
            <p:nvPr/>
          </p:nvGrpSpPr>
          <p:grpSpPr>
            <a:xfrm>
              <a:off x="3173850" y="3779426"/>
              <a:ext cx="145679" cy="70048"/>
              <a:chOff x="3173850" y="3779426"/>
              <a:chExt cx="145679" cy="70048"/>
            </a:xfrm>
          </p:grpSpPr>
          <p:cxnSp>
            <p:nvCxnSpPr>
              <p:cNvPr id="8208" name="Google Shape;8208;p8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8209" name="Google Shape;8209;p8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80"/>
            <p:cNvGrpSpPr/>
            <p:nvPr/>
          </p:nvGrpSpPr>
          <p:grpSpPr>
            <a:xfrm>
              <a:off x="2183288" y="4139483"/>
              <a:ext cx="145133" cy="70048"/>
              <a:chOff x="2183288" y="4139483"/>
              <a:chExt cx="145133" cy="70048"/>
            </a:xfrm>
          </p:grpSpPr>
          <p:cxnSp>
            <p:nvCxnSpPr>
              <p:cNvPr id="8211" name="Google Shape;8211;p8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8212" name="Google Shape;8212;p8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3" name="Google Shape;8213;p8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14" name="Google Shape;8214;p8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8215" name="Google Shape;8215;p80"/>
            <p:cNvGrpSpPr/>
            <p:nvPr/>
          </p:nvGrpSpPr>
          <p:grpSpPr>
            <a:xfrm>
              <a:off x="2943836" y="4268886"/>
              <a:ext cx="60717" cy="122559"/>
              <a:chOff x="2943836" y="4268886"/>
              <a:chExt cx="60717" cy="122559"/>
            </a:xfrm>
          </p:grpSpPr>
          <p:sp>
            <p:nvSpPr>
              <p:cNvPr id="8216" name="Google Shape;8216;p8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17" name="Google Shape;8217;p8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8218" name="Google Shape;8218;p80"/>
          <p:cNvGrpSpPr/>
          <p:nvPr/>
        </p:nvGrpSpPr>
        <p:grpSpPr>
          <a:xfrm>
            <a:off x="3409981" y="1290142"/>
            <a:ext cx="1675870" cy="758251"/>
            <a:chOff x="3530532" y="1496185"/>
            <a:chExt cx="1562000" cy="706730"/>
          </a:xfrm>
        </p:grpSpPr>
        <p:cxnSp>
          <p:nvCxnSpPr>
            <p:cNvPr id="8219" name="Google Shape;8219;p8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8220" name="Google Shape;8220;p80"/>
            <p:cNvGrpSpPr/>
            <p:nvPr/>
          </p:nvGrpSpPr>
          <p:grpSpPr>
            <a:xfrm>
              <a:off x="3530532" y="1496185"/>
              <a:ext cx="323430" cy="463587"/>
              <a:chOff x="3530532" y="1496185"/>
              <a:chExt cx="323430" cy="463587"/>
            </a:xfrm>
          </p:grpSpPr>
          <p:grpSp>
            <p:nvGrpSpPr>
              <p:cNvPr id="8221" name="Google Shape;8221;p80"/>
              <p:cNvGrpSpPr/>
              <p:nvPr/>
            </p:nvGrpSpPr>
            <p:grpSpPr>
              <a:xfrm>
                <a:off x="3567462" y="1496185"/>
                <a:ext cx="286500" cy="361376"/>
                <a:chOff x="3567462" y="1496185"/>
                <a:chExt cx="286500" cy="361376"/>
              </a:xfrm>
            </p:grpSpPr>
            <p:cxnSp>
              <p:nvCxnSpPr>
                <p:cNvPr id="8222" name="Google Shape;8222;p8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8223" name="Google Shape;8223;p8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4" name="Google Shape;8224;p8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80"/>
            <p:cNvGrpSpPr/>
            <p:nvPr/>
          </p:nvGrpSpPr>
          <p:grpSpPr>
            <a:xfrm>
              <a:off x="3891569" y="1779209"/>
              <a:ext cx="323945" cy="423706"/>
              <a:chOff x="3891569" y="1779209"/>
              <a:chExt cx="323945" cy="423706"/>
            </a:xfrm>
          </p:grpSpPr>
          <p:grpSp>
            <p:nvGrpSpPr>
              <p:cNvPr id="8226" name="Google Shape;8226;p80"/>
              <p:cNvGrpSpPr/>
              <p:nvPr/>
            </p:nvGrpSpPr>
            <p:grpSpPr>
              <a:xfrm>
                <a:off x="3929014" y="1881638"/>
                <a:ext cx="286500" cy="321278"/>
                <a:chOff x="3929014" y="1881638"/>
                <a:chExt cx="286500" cy="321278"/>
              </a:xfrm>
            </p:grpSpPr>
            <p:cxnSp>
              <p:nvCxnSpPr>
                <p:cNvPr id="8227" name="Google Shape;8227;p8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8228" name="Google Shape;8228;p8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9" name="Google Shape;8229;p8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80"/>
            <p:cNvGrpSpPr/>
            <p:nvPr/>
          </p:nvGrpSpPr>
          <p:grpSpPr>
            <a:xfrm>
              <a:off x="4252606" y="1496185"/>
              <a:ext cx="324721" cy="463587"/>
              <a:chOff x="4252606" y="1496185"/>
              <a:chExt cx="324721" cy="463587"/>
            </a:xfrm>
          </p:grpSpPr>
          <p:grpSp>
            <p:nvGrpSpPr>
              <p:cNvPr id="8231" name="Google Shape;8231;p80"/>
              <p:cNvGrpSpPr/>
              <p:nvPr/>
            </p:nvGrpSpPr>
            <p:grpSpPr>
              <a:xfrm>
                <a:off x="4290828" y="1496185"/>
                <a:ext cx="286500" cy="361376"/>
                <a:chOff x="4290828" y="1496185"/>
                <a:chExt cx="286500" cy="361376"/>
              </a:xfrm>
            </p:grpSpPr>
            <p:cxnSp>
              <p:nvCxnSpPr>
                <p:cNvPr id="8232" name="Google Shape;8232;p8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8233" name="Google Shape;8233;p8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4" name="Google Shape;8234;p8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80"/>
            <p:cNvGrpSpPr/>
            <p:nvPr/>
          </p:nvGrpSpPr>
          <p:grpSpPr>
            <a:xfrm>
              <a:off x="4613643" y="1763716"/>
              <a:ext cx="325308" cy="439200"/>
              <a:chOff x="4613643" y="1763716"/>
              <a:chExt cx="325308" cy="439200"/>
            </a:xfrm>
          </p:grpSpPr>
          <p:grpSp>
            <p:nvGrpSpPr>
              <p:cNvPr id="8236" name="Google Shape;8236;p80"/>
              <p:cNvGrpSpPr/>
              <p:nvPr/>
            </p:nvGrpSpPr>
            <p:grpSpPr>
              <a:xfrm>
                <a:off x="4652451" y="1879538"/>
                <a:ext cx="286500" cy="323378"/>
                <a:chOff x="4652451" y="1879538"/>
                <a:chExt cx="286500" cy="323378"/>
              </a:xfrm>
            </p:grpSpPr>
            <p:cxnSp>
              <p:nvCxnSpPr>
                <p:cNvPr id="8237" name="Google Shape;8237;p8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8238" name="Google Shape;8238;p8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9" name="Google Shape;8239;p8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40" name="Google Shape;8240;p80"/>
          <p:cNvGrpSpPr/>
          <p:nvPr/>
        </p:nvGrpSpPr>
        <p:grpSpPr>
          <a:xfrm>
            <a:off x="3421841" y="2143768"/>
            <a:ext cx="1652173" cy="391517"/>
            <a:chOff x="3512551" y="2358270"/>
            <a:chExt cx="1597383" cy="378533"/>
          </a:xfrm>
        </p:grpSpPr>
        <p:cxnSp>
          <p:nvCxnSpPr>
            <p:cNvPr id="8241" name="Google Shape;8241;p80"/>
            <p:cNvCxnSpPr>
              <a:stCxn id="8242" idx="6"/>
              <a:endCxn id="824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8244" name="Google Shape;8244;p80"/>
            <p:cNvGrpSpPr/>
            <p:nvPr/>
          </p:nvGrpSpPr>
          <p:grpSpPr>
            <a:xfrm>
              <a:off x="3512551" y="2358270"/>
              <a:ext cx="225647" cy="307714"/>
              <a:chOff x="2182679" y="2004714"/>
              <a:chExt cx="792300" cy="1080458"/>
            </a:xfrm>
          </p:grpSpPr>
          <p:cxnSp>
            <p:nvCxnSpPr>
              <p:cNvPr id="8245" name="Google Shape;8245;p80"/>
              <p:cNvCxnSpPr>
                <a:stCxn id="824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8242" name="Google Shape;8242;p8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80"/>
            <p:cNvGrpSpPr/>
            <p:nvPr/>
          </p:nvGrpSpPr>
          <p:grpSpPr>
            <a:xfrm>
              <a:off x="3969644" y="2440153"/>
              <a:ext cx="225853" cy="296651"/>
              <a:chOff x="3775710" y="1729289"/>
              <a:chExt cx="136500" cy="179289"/>
            </a:xfrm>
          </p:grpSpPr>
          <p:cxnSp>
            <p:nvCxnSpPr>
              <p:cNvPr id="8248" name="Google Shape;8248;p8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8249" name="Google Shape;8249;p8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80"/>
            <p:cNvGrpSpPr/>
            <p:nvPr/>
          </p:nvGrpSpPr>
          <p:grpSpPr>
            <a:xfrm>
              <a:off x="4427051" y="2358270"/>
              <a:ext cx="225647" cy="307714"/>
              <a:chOff x="5393704" y="2004714"/>
              <a:chExt cx="792300" cy="1080458"/>
            </a:xfrm>
          </p:grpSpPr>
          <p:cxnSp>
            <p:nvCxnSpPr>
              <p:cNvPr id="8252" name="Google Shape;8252;p80"/>
              <p:cNvCxnSpPr>
                <a:stCxn id="825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8254" name="Google Shape;8254;p8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80"/>
            <p:cNvGrpSpPr/>
            <p:nvPr/>
          </p:nvGrpSpPr>
          <p:grpSpPr>
            <a:xfrm>
              <a:off x="4884287" y="2440252"/>
              <a:ext cx="225647" cy="296532"/>
              <a:chOff x="6999166" y="2292572"/>
              <a:chExt cx="792300" cy="1041192"/>
            </a:xfrm>
          </p:grpSpPr>
          <p:cxnSp>
            <p:nvCxnSpPr>
              <p:cNvPr id="8256" name="Google Shape;8256;p8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8243" name="Google Shape;8243;p8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58" name="Google Shape;8258;p80"/>
          <p:cNvGrpSpPr/>
          <p:nvPr/>
        </p:nvGrpSpPr>
        <p:grpSpPr>
          <a:xfrm>
            <a:off x="6842649" y="979967"/>
            <a:ext cx="1581844" cy="732818"/>
            <a:chOff x="634175" y="2986275"/>
            <a:chExt cx="3147949" cy="1458344"/>
          </a:xfrm>
        </p:grpSpPr>
        <p:cxnSp>
          <p:nvCxnSpPr>
            <p:cNvPr id="8259" name="Google Shape;8259;p80"/>
            <p:cNvCxnSpPr>
              <a:stCxn id="8260" idx="4"/>
              <a:endCxn id="826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8262" name="Google Shape;8262;p80"/>
            <p:cNvCxnSpPr>
              <a:stCxn id="8261" idx="0"/>
              <a:endCxn id="826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8264" name="Google Shape;8264;p80"/>
            <p:cNvCxnSpPr>
              <a:stCxn id="8263" idx="4"/>
              <a:endCxn id="826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8266" name="Google Shape;8266;p80"/>
            <p:cNvCxnSpPr>
              <a:stCxn id="8265" idx="0"/>
              <a:endCxn id="826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8267" name="Google Shape;8267;p8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8263" name="Google Shape;8263;p8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8260" name="Google Shape;8260;p8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8265" name="Google Shape;8265;p8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8261" name="Google Shape;8261;p8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8268" name="Google Shape;8268;p80"/>
          <p:cNvGrpSpPr/>
          <p:nvPr/>
        </p:nvGrpSpPr>
        <p:grpSpPr>
          <a:xfrm>
            <a:off x="3410364" y="2674277"/>
            <a:ext cx="1675128" cy="313674"/>
            <a:chOff x="998425" y="1182125"/>
            <a:chExt cx="1065400" cy="199500"/>
          </a:xfrm>
        </p:grpSpPr>
        <p:sp>
          <p:nvSpPr>
            <p:cNvPr id="8269" name="Google Shape;8269;p8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80"/>
          <p:cNvGrpSpPr/>
          <p:nvPr/>
        </p:nvGrpSpPr>
        <p:grpSpPr>
          <a:xfrm>
            <a:off x="3410363" y="3630244"/>
            <a:ext cx="1675129" cy="525345"/>
            <a:chOff x="5194708" y="3484366"/>
            <a:chExt cx="3148148" cy="987304"/>
          </a:xfrm>
        </p:grpSpPr>
        <p:grpSp>
          <p:nvGrpSpPr>
            <p:cNvPr id="8275" name="Google Shape;8275;p80"/>
            <p:cNvGrpSpPr/>
            <p:nvPr/>
          </p:nvGrpSpPr>
          <p:grpSpPr>
            <a:xfrm>
              <a:off x="7531521" y="3484366"/>
              <a:ext cx="811335" cy="987304"/>
              <a:chOff x="3379425" y="1617275"/>
              <a:chExt cx="1090650" cy="1327200"/>
            </a:xfrm>
          </p:grpSpPr>
          <p:sp>
            <p:nvSpPr>
              <p:cNvPr id="8276" name="Google Shape;8276;p8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80"/>
            <p:cNvGrpSpPr/>
            <p:nvPr/>
          </p:nvGrpSpPr>
          <p:grpSpPr>
            <a:xfrm>
              <a:off x="6752546" y="3484366"/>
              <a:ext cx="811428" cy="987304"/>
              <a:chOff x="2332275" y="1617275"/>
              <a:chExt cx="1090775" cy="1327200"/>
            </a:xfrm>
          </p:grpSpPr>
          <p:sp>
            <p:nvSpPr>
              <p:cNvPr id="8280" name="Google Shape;8280;p8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80"/>
            <p:cNvGrpSpPr/>
            <p:nvPr/>
          </p:nvGrpSpPr>
          <p:grpSpPr>
            <a:xfrm>
              <a:off x="5973664" y="3484366"/>
              <a:ext cx="811335" cy="987304"/>
              <a:chOff x="1285250" y="1617275"/>
              <a:chExt cx="1090650" cy="1327200"/>
            </a:xfrm>
          </p:grpSpPr>
          <p:sp>
            <p:nvSpPr>
              <p:cNvPr id="8284" name="Google Shape;8284;p8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80"/>
            <p:cNvGrpSpPr/>
            <p:nvPr/>
          </p:nvGrpSpPr>
          <p:grpSpPr>
            <a:xfrm>
              <a:off x="5194708" y="3484366"/>
              <a:ext cx="811409" cy="987304"/>
              <a:chOff x="238125" y="1617275"/>
              <a:chExt cx="1090750" cy="1327200"/>
            </a:xfrm>
          </p:grpSpPr>
          <p:sp>
            <p:nvSpPr>
              <p:cNvPr id="8288" name="Google Shape;8288;p8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91" name="Google Shape;8291;p80"/>
          <p:cNvGrpSpPr/>
          <p:nvPr/>
        </p:nvGrpSpPr>
        <p:grpSpPr>
          <a:xfrm>
            <a:off x="6844048" y="2276133"/>
            <a:ext cx="1579046" cy="522230"/>
            <a:chOff x="6853641" y="2534077"/>
            <a:chExt cx="1515545" cy="501229"/>
          </a:xfrm>
        </p:grpSpPr>
        <p:grpSp>
          <p:nvGrpSpPr>
            <p:cNvPr id="8292" name="Google Shape;8292;p80"/>
            <p:cNvGrpSpPr/>
            <p:nvPr/>
          </p:nvGrpSpPr>
          <p:grpSpPr>
            <a:xfrm>
              <a:off x="6853641" y="2618923"/>
              <a:ext cx="1515545" cy="324556"/>
              <a:chOff x="6853641" y="2618923"/>
              <a:chExt cx="1515545" cy="324556"/>
            </a:xfrm>
          </p:grpSpPr>
          <p:sp>
            <p:nvSpPr>
              <p:cNvPr id="8293" name="Google Shape;8293;p8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8" name="Google Shape;8298;p8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80"/>
          <p:cNvGrpSpPr/>
          <p:nvPr/>
        </p:nvGrpSpPr>
        <p:grpSpPr>
          <a:xfrm>
            <a:off x="3438940" y="3151173"/>
            <a:ext cx="1617976" cy="346616"/>
            <a:chOff x="1808063" y="4294338"/>
            <a:chExt cx="3370782" cy="721817"/>
          </a:xfrm>
        </p:grpSpPr>
        <p:sp>
          <p:nvSpPr>
            <p:cNvPr id="8304" name="Google Shape;8304;p8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80"/>
          <p:cNvGrpSpPr/>
          <p:nvPr/>
        </p:nvGrpSpPr>
        <p:grpSpPr>
          <a:xfrm>
            <a:off x="5264936" y="3817923"/>
            <a:ext cx="1417067" cy="350605"/>
            <a:chOff x="4234950" y="2101012"/>
            <a:chExt cx="4219974" cy="1044090"/>
          </a:xfrm>
        </p:grpSpPr>
        <p:sp>
          <p:nvSpPr>
            <p:cNvPr id="8315" name="Google Shape;8315;p8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80"/>
          <p:cNvGrpSpPr/>
          <p:nvPr/>
        </p:nvGrpSpPr>
        <p:grpSpPr>
          <a:xfrm>
            <a:off x="6840408" y="1808681"/>
            <a:ext cx="1586327" cy="371557"/>
            <a:chOff x="1247650" y="2075423"/>
            <a:chExt cx="6648477" cy="1557238"/>
          </a:xfrm>
        </p:grpSpPr>
        <p:sp>
          <p:nvSpPr>
            <p:cNvPr id="8332" name="Google Shape;8332;p8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80"/>
          <p:cNvGrpSpPr/>
          <p:nvPr/>
        </p:nvGrpSpPr>
        <p:grpSpPr>
          <a:xfrm>
            <a:off x="5271678" y="961870"/>
            <a:ext cx="1415601" cy="1648533"/>
            <a:chOff x="1839112" y="2209163"/>
            <a:chExt cx="1918159" cy="2233784"/>
          </a:xfrm>
        </p:grpSpPr>
        <p:sp>
          <p:nvSpPr>
            <p:cNvPr id="8339" name="Google Shape;8339;p8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42" name="Google Shape;8342;p80"/>
            <p:cNvCxnSpPr>
              <a:stCxn id="8339" idx="6"/>
              <a:endCxn id="834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8343" name="Google Shape;8343;p80"/>
            <p:cNvCxnSpPr>
              <a:stCxn id="8340" idx="4"/>
              <a:endCxn id="834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8345" name="Google Shape;8345;p80"/>
            <p:cNvCxnSpPr>
              <a:stCxn id="8344" idx="6"/>
              <a:endCxn id="834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8346" name="Google Shape;8346;p80"/>
            <p:cNvCxnSpPr>
              <a:stCxn id="8341" idx="4"/>
              <a:endCxn id="834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8344" name="Google Shape;8344;p8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49" name="Google Shape;8349;p80"/>
            <p:cNvCxnSpPr>
              <a:endCxn id="834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8350" name="Google Shape;8350;p80"/>
          <p:cNvGrpSpPr/>
          <p:nvPr/>
        </p:nvGrpSpPr>
        <p:grpSpPr>
          <a:xfrm>
            <a:off x="3428944" y="979954"/>
            <a:ext cx="1637968" cy="154942"/>
            <a:chOff x="238125" y="2506075"/>
            <a:chExt cx="7115411" cy="673075"/>
          </a:xfrm>
        </p:grpSpPr>
        <p:sp>
          <p:nvSpPr>
            <p:cNvPr id="8351" name="Google Shape;8351;p8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80"/>
          <p:cNvGrpSpPr/>
          <p:nvPr/>
        </p:nvGrpSpPr>
        <p:grpSpPr>
          <a:xfrm>
            <a:off x="1969680" y="1294672"/>
            <a:ext cx="1262932" cy="785408"/>
            <a:chOff x="548861" y="389676"/>
            <a:chExt cx="3843371" cy="2390163"/>
          </a:xfrm>
        </p:grpSpPr>
        <p:cxnSp>
          <p:nvCxnSpPr>
            <p:cNvPr id="8357" name="Google Shape;8357;p8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8358" name="Google Shape;8358;p8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8359" name="Google Shape;8359;p8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8360" name="Google Shape;8360;p8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8361" name="Google Shape;8361;p8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8362" name="Google Shape;8362;p8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63" name="Google Shape;8363;p8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8364" name="Google Shape;8364;p8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80"/>
          <p:cNvGrpSpPr/>
          <p:nvPr/>
        </p:nvGrpSpPr>
        <p:grpSpPr>
          <a:xfrm>
            <a:off x="757812" y="2401550"/>
            <a:ext cx="1412054" cy="633562"/>
            <a:chOff x="1187400" y="2529299"/>
            <a:chExt cx="6769193" cy="2241903"/>
          </a:xfrm>
        </p:grpSpPr>
        <p:sp>
          <p:nvSpPr>
            <p:cNvPr id="8371" name="Google Shape;8371;p8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372" name="Google Shape;8372;p8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373" name="Google Shape;8373;p8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374" name="Google Shape;8374;p8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375" name="Google Shape;8375;p8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376" name="Google Shape;8376;p8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377" name="Google Shape;8377;p8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8378" name="Google Shape;8378;p80"/>
            <p:cNvCxnSpPr>
              <a:stCxn id="8371" idx="2"/>
              <a:endCxn id="837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8379" name="Google Shape;8379;p80"/>
            <p:cNvCxnSpPr>
              <a:stCxn id="8373" idx="0"/>
              <a:endCxn id="837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8380" name="Google Shape;8380;p80"/>
            <p:cNvCxnSpPr>
              <a:stCxn id="8373" idx="2"/>
              <a:endCxn id="837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8381" name="Google Shape;8381;p80"/>
            <p:cNvCxnSpPr>
              <a:stCxn id="8374" idx="0"/>
              <a:endCxn id="837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8382" name="Google Shape;8382;p80"/>
            <p:cNvCxnSpPr>
              <a:stCxn id="8372" idx="2"/>
              <a:endCxn id="837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8383" name="Google Shape;8383;p80"/>
            <p:cNvCxnSpPr>
              <a:stCxn id="8376" idx="0"/>
              <a:endCxn id="837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8384" name="Google Shape;8384;p80"/>
          <p:cNvGrpSpPr/>
          <p:nvPr/>
        </p:nvGrpSpPr>
        <p:grpSpPr>
          <a:xfrm>
            <a:off x="6844058" y="2894258"/>
            <a:ext cx="1579035" cy="540873"/>
            <a:chOff x="6895650" y="3126697"/>
            <a:chExt cx="1436662" cy="492105"/>
          </a:xfrm>
        </p:grpSpPr>
        <p:sp>
          <p:nvSpPr>
            <p:cNvPr id="8385" name="Google Shape;8385;p8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0" name="Google Shape;8390;p80"/>
            <p:cNvGrpSpPr/>
            <p:nvPr/>
          </p:nvGrpSpPr>
          <p:grpSpPr>
            <a:xfrm>
              <a:off x="6995957" y="3335810"/>
              <a:ext cx="1230393" cy="71754"/>
              <a:chOff x="6995957" y="3287964"/>
              <a:chExt cx="1230393" cy="71754"/>
            </a:xfrm>
          </p:grpSpPr>
          <p:sp>
            <p:nvSpPr>
              <p:cNvPr id="8391" name="Google Shape;8391;p8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96" name="Google Shape;8396;p80"/>
          <p:cNvGrpSpPr/>
          <p:nvPr/>
        </p:nvGrpSpPr>
        <p:grpSpPr>
          <a:xfrm>
            <a:off x="6842640" y="3531021"/>
            <a:ext cx="1581862" cy="650625"/>
            <a:chOff x="6777990" y="3710194"/>
            <a:chExt cx="1646915" cy="677382"/>
          </a:xfrm>
        </p:grpSpPr>
        <p:grpSp>
          <p:nvGrpSpPr>
            <p:cNvPr id="8397" name="Google Shape;8397;p80"/>
            <p:cNvGrpSpPr/>
            <p:nvPr/>
          </p:nvGrpSpPr>
          <p:grpSpPr>
            <a:xfrm>
              <a:off x="6777990" y="3874492"/>
              <a:ext cx="411129" cy="513083"/>
              <a:chOff x="6777990" y="3874492"/>
              <a:chExt cx="411129" cy="513083"/>
            </a:xfrm>
          </p:grpSpPr>
          <p:cxnSp>
            <p:nvCxnSpPr>
              <p:cNvPr id="8398" name="Google Shape;8398;p8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8399" name="Google Shape;8399;p8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0" name="Google Shape;8400;p80"/>
            <p:cNvGrpSpPr/>
            <p:nvPr/>
          </p:nvGrpSpPr>
          <p:grpSpPr>
            <a:xfrm>
              <a:off x="7188425" y="3710194"/>
              <a:ext cx="411123" cy="520535"/>
              <a:chOff x="7188425" y="3710194"/>
              <a:chExt cx="411123" cy="520535"/>
            </a:xfrm>
          </p:grpSpPr>
          <p:cxnSp>
            <p:nvCxnSpPr>
              <p:cNvPr id="8401" name="Google Shape;8401;p8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8402" name="Google Shape;8402;p8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80"/>
            <p:cNvGrpSpPr/>
            <p:nvPr/>
          </p:nvGrpSpPr>
          <p:grpSpPr>
            <a:xfrm>
              <a:off x="7603341" y="3874492"/>
              <a:ext cx="411474" cy="513083"/>
              <a:chOff x="7603341" y="3874492"/>
              <a:chExt cx="411474" cy="513083"/>
            </a:xfrm>
          </p:grpSpPr>
          <p:cxnSp>
            <p:nvCxnSpPr>
              <p:cNvPr id="8404" name="Google Shape;8404;p8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8405" name="Google Shape;8405;p8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80"/>
            <p:cNvGrpSpPr/>
            <p:nvPr/>
          </p:nvGrpSpPr>
          <p:grpSpPr>
            <a:xfrm>
              <a:off x="8013776" y="3722847"/>
              <a:ext cx="411129" cy="507881"/>
              <a:chOff x="8013776" y="3722847"/>
              <a:chExt cx="411129" cy="507881"/>
            </a:xfrm>
          </p:grpSpPr>
          <p:cxnSp>
            <p:nvCxnSpPr>
              <p:cNvPr id="8407" name="Google Shape;8407;p8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8408" name="Google Shape;8408;p8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09" name="Google Shape;8409;p80"/>
          <p:cNvGrpSpPr/>
          <p:nvPr/>
        </p:nvGrpSpPr>
        <p:grpSpPr>
          <a:xfrm>
            <a:off x="5262155" y="2703861"/>
            <a:ext cx="1421889" cy="1020603"/>
            <a:chOff x="5190863" y="2824811"/>
            <a:chExt cx="1544860" cy="1108869"/>
          </a:xfrm>
        </p:grpSpPr>
        <p:grpSp>
          <p:nvGrpSpPr>
            <p:cNvPr id="8410" name="Google Shape;8410;p80"/>
            <p:cNvGrpSpPr/>
            <p:nvPr/>
          </p:nvGrpSpPr>
          <p:grpSpPr>
            <a:xfrm>
              <a:off x="5938695" y="3176919"/>
              <a:ext cx="685761" cy="404739"/>
              <a:chOff x="5938695" y="3176919"/>
              <a:chExt cx="685761" cy="404739"/>
            </a:xfrm>
          </p:grpSpPr>
          <p:grpSp>
            <p:nvGrpSpPr>
              <p:cNvPr id="8411" name="Google Shape;8411;p80"/>
              <p:cNvGrpSpPr/>
              <p:nvPr/>
            </p:nvGrpSpPr>
            <p:grpSpPr>
              <a:xfrm>
                <a:off x="5938695" y="3176919"/>
                <a:ext cx="685761" cy="404739"/>
                <a:chOff x="5938695" y="3176919"/>
                <a:chExt cx="685761" cy="404739"/>
              </a:xfrm>
            </p:grpSpPr>
            <p:sp>
              <p:nvSpPr>
                <p:cNvPr id="8412" name="Google Shape;8412;p8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4" name="Google Shape;8414;p8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80"/>
            <p:cNvGrpSpPr/>
            <p:nvPr/>
          </p:nvGrpSpPr>
          <p:grpSpPr>
            <a:xfrm>
              <a:off x="5305233" y="3176835"/>
              <a:ext cx="685971" cy="404655"/>
              <a:chOff x="5305233" y="3176835"/>
              <a:chExt cx="685971" cy="404655"/>
            </a:xfrm>
          </p:grpSpPr>
          <p:grpSp>
            <p:nvGrpSpPr>
              <p:cNvPr id="8416" name="Google Shape;8416;p80"/>
              <p:cNvGrpSpPr/>
              <p:nvPr/>
            </p:nvGrpSpPr>
            <p:grpSpPr>
              <a:xfrm>
                <a:off x="5305233" y="3176835"/>
                <a:ext cx="685971" cy="404655"/>
                <a:chOff x="5305233" y="3176835"/>
                <a:chExt cx="685971" cy="404655"/>
              </a:xfrm>
            </p:grpSpPr>
            <p:sp>
              <p:nvSpPr>
                <p:cNvPr id="8417" name="Google Shape;8417;p8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9" name="Google Shape;8419;p8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0" name="Google Shape;8420;p8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1" name="Google Shape;8421;p80"/>
            <p:cNvGrpSpPr/>
            <p:nvPr/>
          </p:nvGrpSpPr>
          <p:grpSpPr>
            <a:xfrm>
              <a:off x="5657361" y="2824811"/>
              <a:ext cx="1078361" cy="404655"/>
              <a:chOff x="5657361" y="2824811"/>
              <a:chExt cx="1078361" cy="404655"/>
            </a:xfrm>
          </p:grpSpPr>
          <p:grpSp>
            <p:nvGrpSpPr>
              <p:cNvPr id="8422" name="Google Shape;8422;p80"/>
              <p:cNvGrpSpPr/>
              <p:nvPr/>
            </p:nvGrpSpPr>
            <p:grpSpPr>
              <a:xfrm>
                <a:off x="5657361" y="2824811"/>
                <a:ext cx="1078361" cy="404655"/>
                <a:chOff x="5657361" y="2824811"/>
                <a:chExt cx="1078361" cy="404655"/>
              </a:xfrm>
            </p:grpSpPr>
            <p:grpSp>
              <p:nvGrpSpPr>
                <p:cNvPr id="8423" name="Google Shape;8423;p80"/>
                <p:cNvGrpSpPr/>
                <p:nvPr/>
              </p:nvGrpSpPr>
              <p:grpSpPr>
                <a:xfrm>
                  <a:off x="5938485" y="2824811"/>
                  <a:ext cx="797237" cy="404655"/>
                  <a:chOff x="5938485" y="2824811"/>
                  <a:chExt cx="797237" cy="404655"/>
                </a:xfrm>
              </p:grpSpPr>
              <p:sp>
                <p:nvSpPr>
                  <p:cNvPr id="8424" name="Google Shape;8424;p8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6" name="Google Shape;8426;p8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7" name="Google Shape;8427;p8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80"/>
            <p:cNvGrpSpPr/>
            <p:nvPr/>
          </p:nvGrpSpPr>
          <p:grpSpPr>
            <a:xfrm>
              <a:off x="5190863" y="3528942"/>
              <a:ext cx="1078026" cy="404739"/>
              <a:chOff x="5190863" y="3528942"/>
              <a:chExt cx="1078026" cy="404739"/>
            </a:xfrm>
          </p:grpSpPr>
          <p:sp>
            <p:nvSpPr>
              <p:cNvPr id="8429" name="Google Shape;8429;p8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0" name="Google Shape;8430;p80"/>
              <p:cNvGrpSpPr/>
              <p:nvPr/>
            </p:nvGrpSpPr>
            <p:grpSpPr>
              <a:xfrm>
                <a:off x="5190863" y="3528942"/>
                <a:ext cx="1078026" cy="404739"/>
                <a:chOff x="5190863" y="3528942"/>
                <a:chExt cx="1078026" cy="404739"/>
              </a:xfrm>
            </p:grpSpPr>
            <p:sp>
              <p:nvSpPr>
                <p:cNvPr id="8431" name="Google Shape;8431;p8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433" name="Google Shape;8433;p80"/>
          <p:cNvGrpSpPr/>
          <p:nvPr/>
        </p:nvGrpSpPr>
        <p:grpSpPr>
          <a:xfrm>
            <a:off x="728162" y="1268329"/>
            <a:ext cx="1086719" cy="879487"/>
            <a:chOff x="803162" y="1474292"/>
            <a:chExt cx="1086719" cy="879487"/>
          </a:xfrm>
        </p:grpSpPr>
        <p:grpSp>
          <p:nvGrpSpPr>
            <p:cNvPr id="8434" name="Google Shape;8434;p80"/>
            <p:cNvGrpSpPr/>
            <p:nvPr/>
          </p:nvGrpSpPr>
          <p:grpSpPr>
            <a:xfrm>
              <a:off x="803162" y="1625948"/>
              <a:ext cx="445856" cy="576579"/>
              <a:chOff x="803162" y="1625948"/>
              <a:chExt cx="445856" cy="576579"/>
            </a:xfrm>
          </p:grpSpPr>
          <p:sp>
            <p:nvSpPr>
              <p:cNvPr id="8435" name="Google Shape;8435;p8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6" name="Google Shape;8436;p80"/>
              <p:cNvGrpSpPr/>
              <p:nvPr/>
            </p:nvGrpSpPr>
            <p:grpSpPr>
              <a:xfrm>
                <a:off x="1056023" y="1625948"/>
                <a:ext cx="192995" cy="576579"/>
                <a:chOff x="1056023" y="1625948"/>
                <a:chExt cx="192995" cy="576579"/>
              </a:xfrm>
            </p:grpSpPr>
            <p:sp>
              <p:nvSpPr>
                <p:cNvPr id="8437" name="Google Shape;8437;p8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42" name="Google Shape;8442;p80"/>
            <p:cNvGrpSpPr/>
            <p:nvPr/>
          </p:nvGrpSpPr>
          <p:grpSpPr>
            <a:xfrm>
              <a:off x="1371406" y="1474292"/>
              <a:ext cx="518475" cy="879487"/>
              <a:chOff x="1398231" y="1474292"/>
              <a:chExt cx="518475" cy="879487"/>
            </a:xfrm>
          </p:grpSpPr>
          <p:grpSp>
            <p:nvGrpSpPr>
              <p:cNvPr id="8443" name="Google Shape;8443;p80"/>
              <p:cNvGrpSpPr/>
              <p:nvPr/>
            </p:nvGrpSpPr>
            <p:grpSpPr>
              <a:xfrm>
                <a:off x="1398231" y="1474292"/>
                <a:ext cx="518475" cy="341643"/>
                <a:chOff x="1398231" y="1474292"/>
                <a:chExt cx="518475" cy="341643"/>
              </a:xfrm>
            </p:grpSpPr>
            <p:sp>
              <p:nvSpPr>
                <p:cNvPr id="8444" name="Google Shape;8444;p8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5" name="Google Shape;8445;p80"/>
                <p:cNvGrpSpPr/>
                <p:nvPr/>
              </p:nvGrpSpPr>
              <p:grpSpPr>
                <a:xfrm>
                  <a:off x="1616453" y="1474292"/>
                  <a:ext cx="300253" cy="341643"/>
                  <a:chOff x="1616453" y="1475379"/>
                  <a:chExt cx="300253" cy="341643"/>
                </a:xfrm>
              </p:grpSpPr>
              <p:sp>
                <p:nvSpPr>
                  <p:cNvPr id="8446" name="Google Shape;8446;p8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3" name="Google Shape;8453;p80"/>
                  <p:cNvGrpSpPr/>
                  <p:nvPr/>
                </p:nvGrpSpPr>
                <p:grpSpPr>
                  <a:xfrm>
                    <a:off x="1839639" y="1475379"/>
                    <a:ext cx="77067" cy="341643"/>
                    <a:chOff x="1839639" y="1475379"/>
                    <a:chExt cx="77067" cy="341643"/>
                  </a:xfrm>
                </p:grpSpPr>
                <p:sp>
                  <p:nvSpPr>
                    <p:cNvPr id="8454" name="Google Shape;8454;p8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456" name="Google Shape;8456;p80"/>
              <p:cNvGrpSpPr/>
              <p:nvPr/>
            </p:nvGrpSpPr>
            <p:grpSpPr>
              <a:xfrm>
                <a:off x="1398451" y="2012951"/>
                <a:ext cx="518255" cy="340828"/>
                <a:chOff x="1398451" y="2012951"/>
                <a:chExt cx="518255" cy="340828"/>
              </a:xfrm>
            </p:grpSpPr>
            <p:sp>
              <p:nvSpPr>
                <p:cNvPr id="8457" name="Google Shape;8457;p8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8" name="Google Shape;8458;p80"/>
                <p:cNvGrpSpPr/>
                <p:nvPr/>
              </p:nvGrpSpPr>
              <p:grpSpPr>
                <a:xfrm>
                  <a:off x="1616453" y="2012951"/>
                  <a:ext cx="300253" cy="340828"/>
                  <a:chOff x="1616453" y="2013538"/>
                  <a:chExt cx="300253" cy="340828"/>
                </a:xfrm>
              </p:grpSpPr>
              <p:sp>
                <p:nvSpPr>
                  <p:cNvPr id="8459" name="Google Shape;8459;p8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6" name="Google Shape;8466;p80"/>
                  <p:cNvGrpSpPr/>
                  <p:nvPr/>
                </p:nvGrpSpPr>
                <p:grpSpPr>
                  <a:xfrm>
                    <a:off x="1839639" y="2013538"/>
                    <a:ext cx="77067" cy="340828"/>
                    <a:chOff x="1839639" y="2013538"/>
                    <a:chExt cx="77067" cy="340828"/>
                  </a:xfrm>
                </p:grpSpPr>
                <p:sp>
                  <p:nvSpPr>
                    <p:cNvPr id="8467" name="Google Shape;8467;p8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8469" name="Google Shape;8469;p80"/>
          <p:cNvGrpSpPr/>
          <p:nvPr/>
        </p:nvGrpSpPr>
        <p:grpSpPr>
          <a:xfrm>
            <a:off x="724986" y="3399516"/>
            <a:ext cx="1368681" cy="682918"/>
            <a:chOff x="724986" y="3605478"/>
            <a:chExt cx="1368681" cy="682918"/>
          </a:xfrm>
        </p:grpSpPr>
        <p:grpSp>
          <p:nvGrpSpPr>
            <p:cNvPr id="8470" name="Google Shape;8470;p80"/>
            <p:cNvGrpSpPr/>
            <p:nvPr/>
          </p:nvGrpSpPr>
          <p:grpSpPr>
            <a:xfrm>
              <a:off x="1289102" y="3823629"/>
              <a:ext cx="240442" cy="250435"/>
              <a:chOff x="-165066" y="3843615"/>
              <a:chExt cx="221259" cy="230455"/>
            </a:xfrm>
          </p:grpSpPr>
          <p:sp>
            <p:nvSpPr>
              <p:cNvPr id="8471" name="Google Shape;8471;p8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80"/>
            <p:cNvGrpSpPr/>
            <p:nvPr/>
          </p:nvGrpSpPr>
          <p:grpSpPr>
            <a:xfrm>
              <a:off x="724986" y="3605478"/>
              <a:ext cx="1368681" cy="682918"/>
              <a:chOff x="724986" y="3605478"/>
              <a:chExt cx="1368681" cy="682918"/>
            </a:xfrm>
          </p:grpSpPr>
          <p:grpSp>
            <p:nvGrpSpPr>
              <p:cNvPr id="8492" name="Google Shape;8492;p80"/>
              <p:cNvGrpSpPr/>
              <p:nvPr/>
            </p:nvGrpSpPr>
            <p:grpSpPr>
              <a:xfrm>
                <a:off x="1498221" y="4047614"/>
                <a:ext cx="529172" cy="240783"/>
                <a:chOff x="1498221" y="4047614"/>
                <a:chExt cx="529172" cy="240783"/>
              </a:xfrm>
            </p:grpSpPr>
            <p:grpSp>
              <p:nvGrpSpPr>
                <p:cNvPr id="8493" name="Google Shape;8493;p80"/>
                <p:cNvGrpSpPr/>
                <p:nvPr/>
              </p:nvGrpSpPr>
              <p:grpSpPr>
                <a:xfrm>
                  <a:off x="1826655" y="4224370"/>
                  <a:ext cx="200738" cy="25631"/>
                  <a:chOff x="1826655" y="4224370"/>
                  <a:chExt cx="200738" cy="25631"/>
                </a:xfrm>
              </p:grpSpPr>
              <p:sp>
                <p:nvSpPr>
                  <p:cNvPr id="8494" name="Google Shape;8494;p8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80"/>
                <p:cNvGrpSpPr/>
                <p:nvPr/>
              </p:nvGrpSpPr>
              <p:grpSpPr>
                <a:xfrm>
                  <a:off x="1498221" y="4047614"/>
                  <a:ext cx="328444" cy="240783"/>
                  <a:chOff x="1498221" y="4047614"/>
                  <a:chExt cx="328444" cy="240783"/>
                </a:xfrm>
              </p:grpSpPr>
              <p:sp>
                <p:nvSpPr>
                  <p:cNvPr id="8497" name="Google Shape;8497;p8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8" name="Google Shape;8498;p80"/>
                  <p:cNvGrpSpPr/>
                  <p:nvPr/>
                </p:nvGrpSpPr>
                <p:grpSpPr>
                  <a:xfrm>
                    <a:off x="1498221" y="4047614"/>
                    <a:ext cx="150566" cy="190416"/>
                    <a:chOff x="1498221" y="4047614"/>
                    <a:chExt cx="150566" cy="190416"/>
                  </a:xfrm>
                </p:grpSpPr>
                <p:sp>
                  <p:nvSpPr>
                    <p:cNvPr id="8499" name="Google Shape;8499;p8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501" name="Google Shape;8501;p80"/>
              <p:cNvGrpSpPr/>
              <p:nvPr/>
            </p:nvGrpSpPr>
            <p:grpSpPr>
              <a:xfrm>
                <a:off x="1560718" y="3800594"/>
                <a:ext cx="532948" cy="302090"/>
                <a:chOff x="1560718" y="3800594"/>
                <a:chExt cx="532948" cy="302090"/>
              </a:xfrm>
            </p:grpSpPr>
            <p:grpSp>
              <p:nvGrpSpPr>
                <p:cNvPr id="8502" name="Google Shape;8502;p80"/>
                <p:cNvGrpSpPr/>
                <p:nvPr/>
              </p:nvGrpSpPr>
              <p:grpSpPr>
                <a:xfrm>
                  <a:off x="1912179" y="3827344"/>
                  <a:ext cx="181487" cy="25631"/>
                  <a:chOff x="1912179" y="3827344"/>
                  <a:chExt cx="181487" cy="25631"/>
                </a:xfrm>
              </p:grpSpPr>
              <p:sp>
                <p:nvSpPr>
                  <p:cNvPr id="8503" name="Google Shape;8503;p8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5" name="Google Shape;8505;p80"/>
                <p:cNvGrpSpPr/>
                <p:nvPr/>
              </p:nvGrpSpPr>
              <p:grpSpPr>
                <a:xfrm>
                  <a:off x="1912179" y="4044505"/>
                  <a:ext cx="181487" cy="25622"/>
                  <a:chOff x="1912179" y="4044506"/>
                  <a:chExt cx="181487" cy="25622"/>
                </a:xfrm>
              </p:grpSpPr>
              <p:sp>
                <p:nvSpPr>
                  <p:cNvPr id="8506" name="Google Shape;8506;p8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80"/>
                <p:cNvGrpSpPr/>
                <p:nvPr/>
              </p:nvGrpSpPr>
              <p:grpSpPr>
                <a:xfrm>
                  <a:off x="1560718" y="3800594"/>
                  <a:ext cx="351472" cy="302090"/>
                  <a:chOff x="1560718" y="3800594"/>
                  <a:chExt cx="351472" cy="302090"/>
                </a:xfrm>
              </p:grpSpPr>
              <p:grpSp>
                <p:nvGrpSpPr>
                  <p:cNvPr id="8509" name="Google Shape;8509;p80"/>
                  <p:cNvGrpSpPr/>
                  <p:nvPr/>
                </p:nvGrpSpPr>
                <p:grpSpPr>
                  <a:xfrm>
                    <a:off x="1560718" y="3842857"/>
                    <a:ext cx="173586" cy="217131"/>
                    <a:chOff x="1560718" y="3842857"/>
                    <a:chExt cx="173586" cy="217131"/>
                  </a:xfrm>
                </p:grpSpPr>
                <p:sp>
                  <p:nvSpPr>
                    <p:cNvPr id="8510" name="Google Shape;8510;p8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3" name="Google Shape;8513;p8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15" name="Google Shape;8515;p8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6" name="Google Shape;8516;p80"/>
              <p:cNvGrpSpPr/>
              <p:nvPr/>
            </p:nvGrpSpPr>
            <p:grpSpPr>
              <a:xfrm>
                <a:off x="785350" y="3605478"/>
                <a:ext cx="535311" cy="249245"/>
                <a:chOff x="785350" y="3605478"/>
                <a:chExt cx="535311" cy="249245"/>
              </a:xfrm>
            </p:grpSpPr>
            <p:grpSp>
              <p:nvGrpSpPr>
                <p:cNvPr id="8517" name="Google Shape;8517;p80"/>
                <p:cNvGrpSpPr/>
                <p:nvPr/>
              </p:nvGrpSpPr>
              <p:grpSpPr>
                <a:xfrm>
                  <a:off x="785350" y="3605478"/>
                  <a:ext cx="376191" cy="102736"/>
                  <a:chOff x="785350" y="3605478"/>
                  <a:chExt cx="376191" cy="102736"/>
                </a:xfrm>
              </p:grpSpPr>
              <p:sp>
                <p:nvSpPr>
                  <p:cNvPr id="8518" name="Google Shape;8518;p8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1" name="Google Shape;8521;p80"/>
                <p:cNvGrpSpPr/>
                <p:nvPr/>
              </p:nvGrpSpPr>
              <p:grpSpPr>
                <a:xfrm>
                  <a:off x="1161530" y="3655851"/>
                  <a:ext cx="159131" cy="198872"/>
                  <a:chOff x="1161530" y="3655851"/>
                  <a:chExt cx="159131" cy="198872"/>
                </a:xfrm>
              </p:grpSpPr>
              <p:sp>
                <p:nvSpPr>
                  <p:cNvPr id="8522" name="Google Shape;8522;p8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24" name="Google Shape;8524;p80"/>
              <p:cNvGrpSpPr/>
              <p:nvPr/>
            </p:nvGrpSpPr>
            <p:grpSpPr>
              <a:xfrm>
                <a:off x="785350" y="4047614"/>
                <a:ext cx="535311" cy="240783"/>
                <a:chOff x="785350" y="4047614"/>
                <a:chExt cx="535311" cy="240783"/>
              </a:xfrm>
            </p:grpSpPr>
            <p:grpSp>
              <p:nvGrpSpPr>
                <p:cNvPr id="8525" name="Google Shape;8525;p80"/>
                <p:cNvGrpSpPr/>
                <p:nvPr/>
              </p:nvGrpSpPr>
              <p:grpSpPr>
                <a:xfrm>
                  <a:off x="1161636" y="4047614"/>
                  <a:ext cx="159025" cy="190415"/>
                  <a:chOff x="1161636" y="4047614"/>
                  <a:chExt cx="159025" cy="190415"/>
                </a:xfrm>
              </p:grpSpPr>
              <p:sp>
                <p:nvSpPr>
                  <p:cNvPr id="8526" name="Google Shape;8526;p8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80"/>
                <p:cNvGrpSpPr/>
                <p:nvPr/>
              </p:nvGrpSpPr>
              <p:grpSpPr>
                <a:xfrm>
                  <a:off x="785350" y="4185661"/>
                  <a:ext cx="376191" cy="102736"/>
                  <a:chOff x="785350" y="4185661"/>
                  <a:chExt cx="376191" cy="102736"/>
                </a:xfrm>
              </p:grpSpPr>
              <p:sp>
                <p:nvSpPr>
                  <p:cNvPr id="8529" name="Google Shape;8529;p8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32" name="Google Shape;8532;p80"/>
              <p:cNvGrpSpPr/>
              <p:nvPr/>
            </p:nvGrpSpPr>
            <p:grpSpPr>
              <a:xfrm>
                <a:off x="1501054" y="3605478"/>
                <a:ext cx="526340" cy="249240"/>
                <a:chOff x="1501054" y="3605478"/>
                <a:chExt cx="526340" cy="249240"/>
              </a:xfrm>
            </p:grpSpPr>
            <p:grpSp>
              <p:nvGrpSpPr>
                <p:cNvPr id="8533" name="Google Shape;8533;p80"/>
                <p:cNvGrpSpPr/>
                <p:nvPr/>
              </p:nvGrpSpPr>
              <p:grpSpPr>
                <a:xfrm>
                  <a:off x="1834208" y="3643867"/>
                  <a:ext cx="193185" cy="25622"/>
                  <a:chOff x="1834208" y="3643867"/>
                  <a:chExt cx="193185" cy="25622"/>
                </a:xfrm>
              </p:grpSpPr>
              <p:sp>
                <p:nvSpPr>
                  <p:cNvPr id="8534" name="Google Shape;8534;p8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80"/>
                <p:cNvGrpSpPr/>
                <p:nvPr/>
              </p:nvGrpSpPr>
              <p:grpSpPr>
                <a:xfrm>
                  <a:off x="1501054" y="3605478"/>
                  <a:ext cx="333165" cy="249240"/>
                  <a:chOff x="1501054" y="3605478"/>
                  <a:chExt cx="333165" cy="249240"/>
                </a:xfrm>
              </p:grpSpPr>
              <p:sp>
                <p:nvSpPr>
                  <p:cNvPr id="8537" name="Google Shape;8537;p8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8" name="Google Shape;8538;p80"/>
                  <p:cNvGrpSpPr/>
                  <p:nvPr/>
                </p:nvGrpSpPr>
                <p:grpSpPr>
                  <a:xfrm>
                    <a:off x="1501054" y="3655851"/>
                    <a:ext cx="155286" cy="198867"/>
                    <a:chOff x="1501054" y="3655851"/>
                    <a:chExt cx="155286" cy="198867"/>
                  </a:xfrm>
                </p:grpSpPr>
                <p:sp>
                  <p:nvSpPr>
                    <p:cNvPr id="8539" name="Google Shape;8539;p8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541" name="Google Shape;8541;p80"/>
              <p:cNvGrpSpPr/>
              <p:nvPr/>
            </p:nvGrpSpPr>
            <p:grpSpPr>
              <a:xfrm>
                <a:off x="724986" y="3800594"/>
                <a:ext cx="532950" cy="302090"/>
                <a:chOff x="724986" y="3800594"/>
                <a:chExt cx="532950" cy="302090"/>
              </a:xfrm>
            </p:grpSpPr>
            <p:grpSp>
              <p:nvGrpSpPr>
                <p:cNvPr id="8542" name="Google Shape;8542;p80"/>
                <p:cNvGrpSpPr/>
                <p:nvPr/>
              </p:nvGrpSpPr>
              <p:grpSpPr>
                <a:xfrm>
                  <a:off x="724986" y="4044367"/>
                  <a:ext cx="181314" cy="25626"/>
                  <a:chOff x="724986" y="4044367"/>
                  <a:chExt cx="181314" cy="25626"/>
                </a:xfrm>
              </p:grpSpPr>
              <p:sp>
                <p:nvSpPr>
                  <p:cNvPr id="8543" name="Google Shape;8543;p8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80"/>
                <p:cNvGrpSpPr/>
                <p:nvPr/>
              </p:nvGrpSpPr>
              <p:grpSpPr>
                <a:xfrm>
                  <a:off x="906290" y="3800594"/>
                  <a:ext cx="351646" cy="302090"/>
                  <a:chOff x="906290" y="3800594"/>
                  <a:chExt cx="351646" cy="302090"/>
                </a:xfrm>
              </p:grpSpPr>
              <p:grpSp>
                <p:nvGrpSpPr>
                  <p:cNvPr id="8546" name="Google Shape;8546;p80"/>
                  <p:cNvGrpSpPr/>
                  <p:nvPr/>
                </p:nvGrpSpPr>
                <p:grpSpPr>
                  <a:xfrm>
                    <a:off x="1084172" y="3842857"/>
                    <a:ext cx="173764" cy="217131"/>
                    <a:chOff x="1084172" y="3842857"/>
                    <a:chExt cx="173764" cy="217131"/>
                  </a:xfrm>
                </p:grpSpPr>
                <p:grpSp>
                  <p:nvGrpSpPr>
                    <p:cNvPr id="8547" name="Google Shape;8547;p80"/>
                    <p:cNvGrpSpPr/>
                    <p:nvPr/>
                  </p:nvGrpSpPr>
                  <p:grpSpPr>
                    <a:xfrm>
                      <a:off x="1156862" y="3936509"/>
                      <a:ext cx="101073" cy="25622"/>
                      <a:chOff x="1156862" y="3936509"/>
                      <a:chExt cx="101073" cy="25622"/>
                    </a:xfrm>
                  </p:grpSpPr>
                  <p:sp>
                    <p:nvSpPr>
                      <p:cNvPr id="8548" name="Google Shape;8548;p8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0" name="Google Shape;8550;p8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1" name="Google Shape;8551;p8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80"/>
                <p:cNvGrpSpPr/>
                <p:nvPr/>
              </p:nvGrpSpPr>
              <p:grpSpPr>
                <a:xfrm>
                  <a:off x="724986" y="3830189"/>
                  <a:ext cx="189533" cy="25626"/>
                  <a:chOff x="724986" y="3830189"/>
                  <a:chExt cx="189533" cy="25626"/>
                </a:xfrm>
              </p:grpSpPr>
              <p:sp>
                <p:nvSpPr>
                  <p:cNvPr id="8554" name="Google Shape;8554;p8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8556" name="Google Shape;8556;p80"/>
          <p:cNvGrpSpPr/>
          <p:nvPr/>
        </p:nvGrpSpPr>
        <p:grpSpPr>
          <a:xfrm>
            <a:off x="2253298" y="2249677"/>
            <a:ext cx="948701" cy="935378"/>
            <a:chOff x="2253298" y="2428317"/>
            <a:chExt cx="948701" cy="935378"/>
          </a:xfrm>
        </p:grpSpPr>
        <p:sp>
          <p:nvSpPr>
            <p:cNvPr id="8557" name="Google Shape;8557;p8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8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3" name="Shape 8593"/>
        <p:cNvGrpSpPr/>
        <p:nvPr/>
      </p:nvGrpSpPr>
      <p:grpSpPr>
        <a:xfrm>
          <a:off x="0" y="0"/>
          <a:ext cx="0" cy="0"/>
          <a:chOff x="0" y="0"/>
          <a:chExt cx="0" cy="0"/>
        </a:xfrm>
      </p:grpSpPr>
      <p:grpSp>
        <p:nvGrpSpPr>
          <p:cNvPr id="8594" name="Google Shape;8594;p81"/>
          <p:cNvGrpSpPr/>
          <p:nvPr/>
        </p:nvGrpSpPr>
        <p:grpSpPr>
          <a:xfrm>
            <a:off x="3339744" y="952977"/>
            <a:ext cx="2363393" cy="1017867"/>
            <a:chOff x="3292400" y="1219146"/>
            <a:chExt cx="2615240" cy="1110239"/>
          </a:xfrm>
        </p:grpSpPr>
        <p:sp>
          <p:nvSpPr>
            <p:cNvPr id="8595" name="Google Shape;8595;p8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8596" name="Google Shape;8596;p8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597" name="Google Shape;8597;p8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8598" name="Google Shape;8598;p8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8599" name="Google Shape;8599;p8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8600" name="Google Shape;8600;p8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8601" name="Google Shape;8601;p8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8602" name="Google Shape;8602;p8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8603" name="Google Shape;8603;p8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8604" name="Google Shape;8604;p8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8605" name="Google Shape;8605;p8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606" name="Google Shape;8606;p8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8607" name="Google Shape;8607;p8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608" name="Google Shape;8608;p8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8609" name="Google Shape;8609;p81"/>
            <p:cNvGrpSpPr/>
            <p:nvPr/>
          </p:nvGrpSpPr>
          <p:grpSpPr>
            <a:xfrm>
              <a:off x="3748438" y="1378608"/>
              <a:ext cx="2159202" cy="903971"/>
              <a:chOff x="1683525" y="2179850"/>
              <a:chExt cx="4519050" cy="2134525"/>
            </a:xfrm>
          </p:grpSpPr>
          <p:sp>
            <p:nvSpPr>
              <p:cNvPr id="8610" name="Google Shape;8610;p8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11" name="Google Shape;8611;p8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12" name="Google Shape;8612;p8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13" name="Google Shape;8613;p8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14" name="Google Shape;8614;p8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15" name="Google Shape;8615;p8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16" name="Google Shape;8616;p8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17" name="Google Shape;8617;p8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18" name="Google Shape;8618;p8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19" name="Google Shape;8619;p8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20" name="Google Shape;8620;p8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21" name="Google Shape;8621;p8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8622" name="Google Shape;8622;p81"/>
          <p:cNvGraphicFramePr/>
          <p:nvPr/>
        </p:nvGraphicFramePr>
        <p:xfrm>
          <a:off x="5935838" y="2130450"/>
          <a:ext cx="3000000" cy="3000000"/>
        </p:xfrm>
        <a:graphic>
          <a:graphicData uri="http://schemas.openxmlformats.org/drawingml/2006/table">
            <a:tbl>
              <a:tblPr>
                <a:noFill/>
                <a:tableStyleId>{3A61FBF4-15CC-4042-A51C-CBEFFFFAC4A9}</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8623" name="Google Shape;8623;p81"/>
          <p:cNvGrpSpPr/>
          <p:nvPr/>
        </p:nvGrpSpPr>
        <p:grpSpPr>
          <a:xfrm>
            <a:off x="5913087" y="3189047"/>
            <a:ext cx="2519825" cy="1001454"/>
            <a:chOff x="1906114" y="789980"/>
            <a:chExt cx="1487676" cy="606868"/>
          </a:xfrm>
        </p:grpSpPr>
        <p:cxnSp>
          <p:nvCxnSpPr>
            <p:cNvPr id="8624" name="Google Shape;8624;p8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8625" name="Google Shape;8625;p8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8626" name="Google Shape;8626;p8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8627" name="Google Shape;8627;p81"/>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8628" name="Google Shape;8628;p81"/>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8629" name="Google Shape;8629;p81"/>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8630" name="Google Shape;8630;p81"/>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8631" name="Google Shape;8631;p8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1"/>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8638" name="Google Shape;8638;p81"/>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8639" name="Google Shape;8639;p81"/>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8640" name="Google Shape;8640;p8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81"/>
          <p:cNvGrpSpPr/>
          <p:nvPr/>
        </p:nvGrpSpPr>
        <p:grpSpPr>
          <a:xfrm>
            <a:off x="712562" y="998005"/>
            <a:ext cx="2394370" cy="976502"/>
            <a:chOff x="749309" y="1112739"/>
            <a:chExt cx="2371603" cy="976502"/>
          </a:xfrm>
        </p:grpSpPr>
        <p:sp>
          <p:nvSpPr>
            <p:cNvPr id="8642" name="Google Shape;8642;p8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8674" name="Google Shape;8674;p81"/>
          <p:cNvGraphicFramePr/>
          <p:nvPr/>
        </p:nvGraphicFramePr>
        <p:xfrm>
          <a:off x="5935863" y="996300"/>
          <a:ext cx="3000000" cy="3000000"/>
        </p:xfrm>
        <a:graphic>
          <a:graphicData uri="http://schemas.openxmlformats.org/drawingml/2006/table">
            <a:tbl>
              <a:tblPr>
                <a:noFill/>
                <a:tableStyleId>{3A61FBF4-15CC-4042-A51C-CBEFFFFAC4A9}</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8675" name="Google Shape;8675;p81"/>
          <p:cNvGraphicFramePr/>
          <p:nvPr/>
        </p:nvGraphicFramePr>
        <p:xfrm>
          <a:off x="3342575" y="2130450"/>
          <a:ext cx="3000000" cy="3000000"/>
        </p:xfrm>
        <a:graphic>
          <a:graphicData uri="http://schemas.openxmlformats.org/drawingml/2006/table">
            <a:tbl>
              <a:tblPr>
                <a:noFill/>
                <a:tableStyleId>{3A61FBF4-15CC-4042-A51C-CBEFFFFAC4A9}</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8676" name="Google Shape;8676;p81"/>
          <p:cNvGrpSpPr/>
          <p:nvPr/>
        </p:nvGrpSpPr>
        <p:grpSpPr>
          <a:xfrm>
            <a:off x="4086504" y="2517093"/>
            <a:ext cx="1517436" cy="74460"/>
            <a:chOff x="3980086" y="2804397"/>
            <a:chExt cx="1227600" cy="66900"/>
          </a:xfrm>
        </p:grpSpPr>
        <p:sp>
          <p:nvSpPr>
            <p:cNvPr id="8677" name="Google Shape;8677;p8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81"/>
          <p:cNvGrpSpPr/>
          <p:nvPr/>
        </p:nvGrpSpPr>
        <p:grpSpPr>
          <a:xfrm>
            <a:off x="4711569" y="2809680"/>
            <a:ext cx="892956" cy="74460"/>
            <a:chOff x="3980086" y="2804397"/>
            <a:chExt cx="1227600" cy="66900"/>
          </a:xfrm>
        </p:grpSpPr>
        <p:sp>
          <p:nvSpPr>
            <p:cNvPr id="8680" name="Google Shape;8680;p8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2" name="Google Shape;8682;p81"/>
          <p:cNvGrpSpPr/>
          <p:nvPr/>
        </p:nvGrpSpPr>
        <p:grpSpPr>
          <a:xfrm>
            <a:off x="3344661" y="3168563"/>
            <a:ext cx="2363244" cy="1005943"/>
            <a:chOff x="3358415" y="3361302"/>
            <a:chExt cx="2363244" cy="1024695"/>
          </a:xfrm>
        </p:grpSpPr>
        <p:grpSp>
          <p:nvGrpSpPr>
            <p:cNvPr id="8683" name="Google Shape;8683;p81"/>
            <p:cNvGrpSpPr/>
            <p:nvPr/>
          </p:nvGrpSpPr>
          <p:grpSpPr>
            <a:xfrm>
              <a:off x="3358415" y="3361302"/>
              <a:ext cx="441300" cy="1024695"/>
              <a:chOff x="3358415" y="3361302"/>
              <a:chExt cx="441300" cy="1024695"/>
            </a:xfrm>
          </p:grpSpPr>
          <p:sp>
            <p:nvSpPr>
              <p:cNvPr id="8684" name="Google Shape;8684;p8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81"/>
            <p:cNvGrpSpPr/>
            <p:nvPr/>
          </p:nvGrpSpPr>
          <p:grpSpPr>
            <a:xfrm>
              <a:off x="3838901" y="3361302"/>
              <a:ext cx="441300" cy="1024695"/>
              <a:chOff x="3838901" y="3361302"/>
              <a:chExt cx="441300" cy="1024695"/>
            </a:xfrm>
          </p:grpSpPr>
          <p:sp>
            <p:nvSpPr>
              <p:cNvPr id="8691" name="Google Shape;8691;p8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81"/>
            <p:cNvGrpSpPr/>
            <p:nvPr/>
          </p:nvGrpSpPr>
          <p:grpSpPr>
            <a:xfrm>
              <a:off x="4319387" y="3361302"/>
              <a:ext cx="441300" cy="1024695"/>
              <a:chOff x="4319387" y="3361302"/>
              <a:chExt cx="441300" cy="1024695"/>
            </a:xfrm>
          </p:grpSpPr>
          <p:sp>
            <p:nvSpPr>
              <p:cNvPr id="8698" name="Google Shape;8698;p8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81"/>
            <p:cNvGrpSpPr/>
            <p:nvPr/>
          </p:nvGrpSpPr>
          <p:grpSpPr>
            <a:xfrm>
              <a:off x="4799873" y="3361302"/>
              <a:ext cx="441300" cy="1024695"/>
              <a:chOff x="4799873" y="3361302"/>
              <a:chExt cx="441300" cy="1024695"/>
            </a:xfrm>
          </p:grpSpPr>
          <p:sp>
            <p:nvSpPr>
              <p:cNvPr id="8705" name="Google Shape;8705;p8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1" name="Google Shape;8711;p81"/>
            <p:cNvGrpSpPr/>
            <p:nvPr/>
          </p:nvGrpSpPr>
          <p:grpSpPr>
            <a:xfrm>
              <a:off x="5280360" y="3361302"/>
              <a:ext cx="441300" cy="1024695"/>
              <a:chOff x="5280360" y="3361302"/>
              <a:chExt cx="441300" cy="1024695"/>
            </a:xfrm>
          </p:grpSpPr>
          <p:sp>
            <p:nvSpPr>
              <p:cNvPr id="8712" name="Google Shape;8712;p8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8718" name="Google Shape;8718;p81"/>
          <p:cNvGraphicFramePr/>
          <p:nvPr/>
        </p:nvGraphicFramePr>
        <p:xfrm>
          <a:off x="711088" y="2130450"/>
          <a:ext cx="3000000" cy="3000000"/>
        </p:xfrm>
        <a:graphic>
          <a:graphicData uri="http://schemas.openxmlformats.org/drawingml/2006/table">
            <a:tbl>
              <a:tblPr>
                <a:noFill/>
                <a:tableStyleId>{3A61FBF4-15CC-4042-A51C-CBEFFFFAC4A9}</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8719" name="Google Shape;8719;p81"/>
          <p:cNvGrpSpPr/>
          <p:nvPr/>
        </p:nvGrpSpPr>
        <p:grpSpPr>
          <a:xfrm>
            <a:off x="712613" y="3180175"/>
            <a:ext cx="2403614" cy="1005900"/>
            <a:chOff x="726450" y="3372825"/>
            <a:chExt cx="2403614" cy="1005900"/>
          </a:xfrm>
        </p:grpSpPr>
        <p:grpSp>
          <p:nvGrpSpPr>
            <p:cNvPr id="8720" name="Google Shape;8720;p81"/>
            <p:cNvGrpSpPr/>
            <p:nvPr/>
          </p:nvGrpSpPr>
          <p:grpSpPr>
            <a:xfrm>
              <a:off x="726450" y="3696000"/>
              <a:ext cx="2403614" cy="500898"/>
              <a:chOff x="726450" y="3696000"/>
              <a:chExt cx="2403614" cy="500898"/>
            </a:xfrm>
          </p:grpSpPr>
          <p:sp>
            <p:nvSpPr>
              <p:cNvPr id="8721" name="Google Shape;8721;p8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722" name="Google Shape;8722;p8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8723" name="Google Shape;8723;p81"/>
            <p:cNvGrpSpPr/>
            <p:nvPr/>
          </p:nvGrpSpPr>
          <p:grpSpPr>
            <a:xfrm>
              <a:off x="1348050" y="3372825"/>
              <a:ext cx="1720425" cy="1005900"/>
              <a:chOff x="1348050" y="3372825"/>
              <a:chExt cx="1720425" cy="1005900"/>
            </a:xfrm>
          </p:grpSpPr>
          <p:sp>
            <p:nvSpPr>
              <p:cNvPr id="8724" name="Google Shape;8724;p8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725" name="Google Shape;8725;p8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726" name="Google Shape;8726;p8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727" name="Google Shape;8727;p8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728" name="Google Shape;8728;p8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8729" name="Google Shape;8729;p81"/>
            <p:cNvGrpSpPr/>
            <p:nvPr/>
          </p:nvGrpSpPr>
          <p:grpSpPr>
            <a:xfrm>
              <a:off x="1455707" y="3731058"/>
              <a:ext cx="1491150" cy="417657"/>
              <a:chOff x="1455707" y="3731058"/>
              <a:chExt cx="1491150" cy="417657"/>
            </a:xfrm>
          </p:grpSpPr>
          <p:grpSp>
            <p:nvGrpSpPr>
              <p:cNvPr id="8730" name="Google Shape;8730;p81"/>
              <p:cNvGrpSpPr/>
              <p:nvPr/>
            </p:nvGrpSpPr>
            <p:grpSpPr>
              <a:xfrm>
                <a:off x="1472938" y="3745828"/>
                <a:ext cx="72126" cy="53788"/>
                <a:chOff x="1472938" y="3745828"/>
                <a:chExt cx="72126" cy="53788"/>
              </a:xfrm>
            </p:grpSpPr>
            <p:sp>
              <p:nvSpPr>
                <p:cNvPr id="8731" name="Google Shape;8731;p8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81"/>
              <p:cNvGrpSpPr/>
              <p:nvPr/>
            </p:nvGrpSpPr>
            <p:grpSpPr>
              <a:xfrm>
                <a:off x="1819181" y="4089633"/>
                <a:ext cx="72126" cy="53788"/>
                <a:chOff x="1819181" y="4089633"/>
                <a:chExt cx="72126" cy="53788"/>
              </a:xfrm>
            </p:grpSpPr>
            <p:sp>
              <p:nvSpPr>
                <p:cNvPr id="8734" name="Google Shape;8734;p8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81"/>
              <p:cNvGrpSpPr/>
              <p:nvPr/>
            </p:nvGrpSpPr>
            <p:grpSpPr>
              <a:xfrm>
                <a:off x="1455707" y="4084171"/>
                <a:ext cx="64321" cy="64544"/>
                <a:chOff x="1455707" y="4084171"/>
                <a:chExt cx="64321" cy="64544"/>
              </a:xfrm>
            </p:grpSpPr>
            <p:sp>
              <p:nvSpPr>
                <p:cNvPr id="8737" name="Google Shape;8737;p8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81"/>
              <p:cNvGrpSpPr/>
              <p:nvPr/>
            </p:nvGrpSpPr>
            <p:grpSpPr>
              <a:xfrm>
                <a:off x="1818610" y="3731058"/>
                <a:ext cx="64321" cy="64544"/>
                <a:chOff x="1818610" y="3731058"/>
                <a:chExt cx="64321" cy="64544"/>
              </a:xfrm>
            </p:grpSpPr>
            <p:sp>
              <p:nvSpPr>
                <p:cNvPr id="8740" name="Google Shape;8740;p8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81"/>
              <p:cNvGrpSpPr/>
              <p:nvPr/>
            </p:nvGrpSpPr>
            <p:grpSpPr>
              <a:xfrm>
                <a:off x="2172491" y="4089633"/>
                <a:ext cx="72126" cy="53788"/>
                <a:chOff x="2172491" y="4089633"/>
                <a:chExt cx="72126" cy="53788"/>
              </a:xfrm>
            </p:grpSpPr>
            <p:sp>
              <p:nvSpPr>
                <p:cNvPr id="8743" name="Google Shape;8743;p8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81"/>
              <p:cNvGrpSpPr/>
              <p:nvPr/>
            </p:nvGrpSpPr>
            <p:grpSpPr>
              <a:xfrm>
                <a:off x="2171920" y="3731058"/>
                <a:ext cx="64321" cy="64544"/>
                <a:chOff x="2171920" y="3731058"/>
                <a:chExt cx="64321" cy="64544"/>
              </a:xfrm>
            </p:grpSpPr>
            <p:sp>
              <p:nvSpPr>
                <p:cNvPr id="8746" name="Google Shape;8746;p8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8" name="Google Shape;8748;p81"/>
              <p:cNvGrpSpPr/>
              <p:nvPr/>
            </p:nvGrpSpPr>
            <p:grpSpPr>
              <a:xfrm>
                <a:off x="2874730" y="3745828"/>
                <a:ext cx="72126" cy="53788"/>
                <a:chOff x="2874730" y="3745828"/>
                <a:chExt cx="72126" cy="53788"/>
              </a:xfrm>
            </p:grpSpPr>
            <p:sp>
              <p:nvSpPr>
                <p:cNvPr id="8749" name="Google Shape;8749;p8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81"/>
              <p:cNvGrpSpPr/>
              <p:nvPr/>
            </p:nvGrpSpPr>
            <p:grpSpPr>
              <a:xfrm>
                <a:off x="2878589" y="4081481"/>
                <a:ext cx="64321" cy="64544"/>
                <a:chOff x="2878589" y="4081481"/>
                <a:chExt cx="64321" cy="64544"/>
              </a:xfrm>
            </p:grpSpPr>
            <p:sp>
              <p:nvSpPr>
                <p:cNvPr id="8752" name="Google Shape;8752;p8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4" name="Google Shape;8754;p81"/>
              <p:cNvGrpSpPr/>
              <p:nvPr/>
            </p:nvGrpSpPr>
            <p:grpSpPr>
              <a:xfrm>
                <a:off x="2525796" y="4089633"/>
                <a:ext cx="72126" cy="53788"/>
                <a:chOff x="2525796" y="4089633"/>
                <a:chExt cx="72126" cy="53788"/>
              </a:xfrm>
            </p:grpSpPr>
            <p:sp>
              <p:nvSpPr>
                <p:cNvPr id="8755" name="Google Shape;8755;p8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81"/>
              <p:cNvGrpSpPr/>
              <p:nvPr/>
            </p:nvGrpSpPr>
            <p:grpSpPr>
              <a:xfrm>
                <a:off x="2525225" y="3731058"/>
                <a:ext cx="64321" cy="64544"/>
                <a:chOff x="2525225" y="3731058"/>
                <a:chExt cx="64321" cy="64544"/>
              </a:xfrm>
            </p:grpSpPr>
            <p:sp>
              <p:nvSpPr>
                <p:cNvPr id="8758" name="Google Shape;8758;p8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3" name="Shape 8763"/>
        <p:cNvGrpSpPr/>
        <p:nvPr/>
      </p:nvGrpSpPr>
      <p:grpSpPr>
        <a:xfrm>
          <a:off x="0" y="0"/>
          <a:ext cx="0" cy="0"/>
          <a:chOff x="0" y="0"/>
          <a:chExt cx="0" cy="0"/>
        </a:xfrm>
      </p:grpSpPr>
      <p:grpSp>
        <p:nvGrpSpPr>
          <p:cNvPr id="8764" name="Google Shape;8764;p82"/>
          <p:cNvGrpSpPr/>
          <p:nvPr/>
        </p:nvGrpSpPr>
        <p:grpSpPr>
          <a:xfrm>
            <a:off x="716991" y="971306"/>
            <a:ext cx="845921" cy="690752"/>
            <a:chOff x="732428" y="1198513"/>
            <a:chExt cx="845921" cy="690752"/>
          </a:xfrm>
        </p:grpSpPr>
        <p:grpSp>
          <p:nvGrpSpPr>
            <p:cNvPr id="8765" name="Google Shape;8765;p82"/>
            <p:cNvGrpSpPr/>
            <p:nvPr/>
          </p:nvGrpSpPr>
          <p:grpSpPr>
            <a:xfrm>
              <a:off x="823030" y="1198513"/>
              <a:ext cx="755319" cy="690752"/>
              <a:chOff x="823030" y="1198513"/>
              <a:chExt cx="755319" cy="690752"/>
            </a:xfrm>
          </p:grpSpPr>
          <p:sp>
            <p:nvSpPr>
              <p:cNvPr id="8766" name="Google Shape;8766;p8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82"/>
            <p:cNvGrpSpPr/>
            <p:nvPr/>
          </p:nvGrpSpPr>
          <p:grpSpPr>
            <a:xfrm>
              <a:off x="732428" y="1239937"/>
              <a:ext cx="739912" cy="607886"/>
              <a:chOff x="732428" y="1239937"/>
              <a:chExt cx="739912" cy="607886"/>
            </a:xfrm>
          </p:grpSpPr>
          <p:sp>
            <p:nvSpPr>
              <p:cNvPr id="8769" name="Google Shape;8769;p8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82"/>
            <p:cNvGrpSpPr/>
            <p:nvPr/>
          </p:nvGrpSpPr>
          <p:grpSpPr>
            <a:xfrm>
              <a:off x="732428" y="1277018"/>
              <a:ext cx="702832" cy="533758"/>
              <a:chOff x="732428" y="1277018"/>
              <a:chExt cx="702832" cy="533758"/>
            </a:xfrm>
          </p:grpSpPr>
          <p:sp>
            <p:nvSpPr>
              <p:cNvPr id="8772" name="Google Shape;8772;p8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4" name="Google Shape;8774;p82"/>
            <p:cNvGrpSpPr/>
            <p:nvPr/>
          </p:nvGrpSpPr>
          <p:grpSpPr>
            <a:xfrm>
              <a:off x="931170" y="1306653"/>
              <a:ext cx="647179" cy="474455"/>
              <a:chOff x="931170" y="1306653"/>
              <a:chExt cx="647179" cy="474455"/>
            </a:xfrm>
          </p:grpSpPr>
          <p:sp>
            <p:nvSpPr>
              <p:cNvPr id="8775" name="Google Shape;8775;p8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7" name="Google Shape;8777;p8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8" name="Google Shape;8778;p82"/>
          <p:cNvGrpSpPr/>
          <p:nvPr/>
        </p:nvGrpSpPr>
        <p:grpSpPr>
          <a:xfrm>
            <a:off x="3948600" y="971313"/>
            <a:ext cx="634656" cy="699982"/>
            <a:chOff x="5985650" y="2860025"/>
            <a:chExt cx="1396075" cy="1539775"/>
          </a:xfrm>
        </p:grpSpPr>
        <p:sp>
          <p:nvSpPr>
            <p:cNvPr id="8779" name="Google Shape;8779;p8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8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8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1" name="Google Shape;8811;p82"/>
          <p:cNvGrpSpPr/>
          <p:nvPr/>
        </p:nvGrpSpPr>
        <p:grpSpPr>
          <a:xfrm>
            <a:off x="4704250" y="971306"/>
            <a:ext cx="725845" cy="699975"/>
            <a:chOff x="4249973" y="1201875"/>
            <a:chExt cx="1958568" cy="1888762"/>
          </a:xfrm>
        </p:grpSpPr>
        <p:sp>
          <p:nvSpPr>
            <p:cNvPr id="8812" name="Google Shape;8812;p8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3" name="Google Shape;8813;p82"/>
            <p:cNvGrpSpPr/>
            <p:nvPr/>
          </p:nvGrpSpPr>
          <p:grpSpPr>
            <a:xfrm>
              <a:off x="5853086" y="1789142"/>
              <a:ext cx="355454" cy="1048099"/>
              <a:chOff x="5576108" y="2016725"/>
              <a:chExt cx="565200" cy="1666560"/>
            </a:xfrm>
          </p:grpSpPr>
          <p:sp>
            <p:nvSpPr>
              <p:cNvPr id="8814" name="Google Shape;8814;p8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815" name="Google Shape;8815;p8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82"/>
            <p:cNvGrpSpPr/>
            <p:nvPr/>
          </p:nvGrpSpPr>
          <p:grpSpPr>
            <a:xfrm>
              <a:off x="4869455" y="2691676"/>
              <a:ext cx="1013897" cy="398961"/>
              <a:chOff x="4012057" y="3451825"/>
              <a:chExt cx="1612175" cy="634379"/>
            </a:xfrm>
          </p:grpSpPr>
          <p:sp>
            <p:nvSpPr>
              <p:cNvPr id="8817" name="Google Shape;8817;p8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818" name="Google Shape;8818;p8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82"/>
            <p:cNvGrpSpPr/>
            <p:nvPr/>
          </p:nvGrpSpPr>
          <p:grpSpPr>
            <a:xfrm>
              <a:off x="4276937" y="2155961"/>
              <a:ext cx="651965" cy="891358"/>
              <a:chOff x="3069908" y="2599997"/>
              <a:chExt cx="1036675" cy="1417328"/>
            </a:xfrm>
          </p:grpSpPr>
          <p:sp>
            <p:nvSpPr>
              <p:cNvPr id="8820" name="Google Shape;8820;p8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821" name="Google Shape;8821;p8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82"/>
            <p:cNvGrpSpPr/>
            <p:nvPr/>
          </p:nvGrpSpPr>
          <p:grpSpPr>
            <a:xfrm>
              <a:off x="5054918" y="1201875"/>
              <a:ext cx="999548" cy="602711"/>
              <a:chOff x="4306958" y="1082925"/>
              <a:chExt cx="1589359" cy="958358"/>
            </a:xfrm>
          </p:grpSpPr>
          <p:sp>
            <p:nvSpPr>
              <p:cNvPr id="8823" name="Google Shape;8823;p8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824" name="Google Shape;8824;p8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5" name="Google Shape;8825;p82"/>
            <p:cNvGrpSpPr/>
            <p:nvPr/>
          </p:nvGrpSpPr>
          <p:grpSpPr>
            <a:xfrm>
              <a:off x="4249973" y="1303451"/>
              <a:ext cx="799317" cy="841334"/>
              <a:chOff x="3027033" y="1244439"/>
              <a:chExt cx="1270977" cy="1337786"/>
            </a:xfrm>
          </p:grpSpPr>
          <p:sp>
            <p:nvSpPr>
              <p:cNvPr id="8826" name="Google Shape;8826;p8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827" name="Google Shape;8827;p8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28" name="Google Shape;8828;p82"/>
          <p:cNvGrpSpPr/>
          <p:nvPr/>
        </p:nvGrpSpPr>
        <p:grpSpPr>
          <a:xfrm>
            <a:off x="4057114" y="1858087"/>
            <a:ext cx="750769" cy="683784"/>
            <a:chOff x="4204684" y="2104422"/>
            <a:chExt cx="699822" cy="637382"/>
          </a:xfrm>
        </p:grpSpPr>
        <p:grpSp>
          <p:nvGrpSpPr>
            <p:cNvPr id="8829" name="Google Shape;8829;p82"/>
            <p:cNvGrpSpPr/>
            <p:nvPr/>
          </p:nvGrpSpPr>
          <p:grpSpPr>
            <a:xfrm>
              <a:off x="4204684" y="2430067"/>
              <a:ext cx="342957" cy="311738"/>
              <a:chOff x="4204684" y="2430067"/>
              <a:chExt cx="342957" cy="311738"/>
            </a:xfrm>
          </p:grpSpPr>
          <p:sp>
            <p:nvSpPr>
              <p:cNvPr id="8830" name="Google Shape;8830;p8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2" name="Google Shape;8832;p82"/>
            <p:cNvGrpSpPr/>
            <p:nvPr/>
          </p:nvGrpSpPr>
          <p:grpSpPr>
            <a:xfrm>
              <a:off x="4561586" y="2430067"/>
              <a:ext cx="342920" cy="311738"/>
              <a:chOff x="4561586" y="2430067"/>
              <a:chExt cx="342920" cy="311738"/>
            </a:xfrm>
          </p:grpSpPr>
          <p:sp>
            <p:nvSpPr>
              <p:cNvPr id="8833" name="Google Shape;8833;p8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5" name="Google Shape;8835;p82"/>
            <p:cNvGrpSpPr/>
            <p:nvPr/>
          </p:nvGrpSpPr>
          <p:grpSpPr>
            <a:xfrm>
              <a:off x="4561586" y="2104422"/>
              <a:ext cx="342920" cy="311738"/>
              <a:chOff x="4561586" y="2104422"/>
              <a:chExt cx="342920" cy="311738"/>
            </a:xfrm>
          </p:grpSpPr>
          <p:sp>
            <p:nvSpPr>
              <p:cNvPr id="8836" name="Google Shape;8836;p8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82"/>
            <p:cNvGrpSpPr/>
            <p:nvPr/>
          </p:nvGrpSpPr>
          <p:grpSpPr>
            <a:xfrm>
              <a:off x="4204684" y="2104422"/>
              <a:ext cx="342957" cy="311664"/>
              <a:chOff x="4204684" y="2104422"/>
              <a:chExt cx="342957" cy="311664"/>
            </a:xfrm>
          </p:grpSpPr>
          <p:sp>
            <p:nvSpPr>
              <p:cNvPr id="8839" name="Google Shape;8839;p8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41" name="Google Shape;8841;p82"/>
          <p:cNvGrpSpPr/>
          <p:nvPr/>
        </p:nvGrpSpPr>
        <p:grpSpPr>
          <a:xfrm>
            <a:off x="5521547" y="971301"/>
            <a:ext cx="660591" cy="688867"/>
            <a:chOff x="5830645" y="1267368"/>
            <a:chExt cx="530340" cy="553040"/>
          </a:xfrm>
        </p:grpSpPr>
        <p:sp>
          <p:nvSpPr>
            <p:cNvPr id="8842" name="Google Shape;8842;p8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3" name="Google Shape;8843;p82"/>
            <p:cNvGrpSpPr/>
            <p:nvPr/>
          </p:nvGrpSpPr>
          <p:grpSpPr>
            <a:xfrm>
              <a:off x="5830645" y="1267368"/>
              <a:ext cx="259743" cy="269909"/>
              <a:chOff x="5830645" y="1267368"/>
              <a:chExt cx="259743" cy="269909"/>
            </a:xfrm>
          </p:grpSpPr>
          <p:sp>
            <p:nvSpPr>
              <p:cNvPr id="8844" name="Google Shape;8844;p8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6" name="Google Shape;8846;p82"/>
            <p:cNvGrpSpPr/>
            <p:nvPr/>
          </p:nvGrpSpPr>
          <p:grpSpPr>
            <a:xfrm>
              <a:off x="6101293" y="1267368"/>
              <a:ext cx="259692" cy="269909"/>
              <a:chOff x="6101293" y="1267368"/>
              <a:chExt cx="259692" cy="269909"/>
            </a:xfrm>
          </p:grpSpPr>
          <p:sp>
            <p:nvSpPr>
              <p:cNvPr id="8847" name="Google Shape;8847;p8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8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82"/>
            <p:cNvGrpSpPr/>
            <p:nvPr/>
          </p:nvGrpSpPr>
          <p:grpSpPr>
            <a:xfrm>
              <a:off x="5830645" y="1550500"/>
              <a:ext cx="259692" cy="269909"/>
              <a:chOff x="5830645" y="1550500"/>
              <a:chExt cx="259692" cy="269909"/>
            </a:xfrm>
          </p:grpSpPr>
          <p:sp>
            <p:nvSpPr>
              <p:cNvPr id="8850" name="Google Shape;8850;p8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82"/>
            <p:cNvGrpSpPr/>
            <p:nvPr/>
          </p:nvGrpSpPr>
          <p:grpSpPr>
            <a:xfrm>
              <a:off x="6101293" y="1550500"/>
              <a:ext cx="259692" cy="269909"/>
              <a:chOff x="6101293" y="1550500"/>
              <a:chExt cx="259692" cy="269909"/>
            </a:xfrm>
          </p:grpSpPr>
          <p:sp>
            <p:nvSpPr>
              <p:cNvPr id="8853" name="Google Shape;8853;p8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8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55" name="Google Shape;8855;p82"/>
          <p:cNvGrpSpPr/>
          <p:nvPr/>
        </p:nvGrpSpPr>
        <p:grpSpPr>
          <a:xfrm>
            <a:off x="723700" y="1861760"/>
            <a:ext cx="697154" cy="679574"/>
            <a:chOff x="2679875" y="2361475"/>
            <a:chExt cx="780425" cy="760575"/>
          </a:xfrm>
        </p:grpSpPr>
        <p:sp>
          <p:nvSpPr>
            <p:cNvPr id="8856" name="Google Shape;8856;p8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82"/>
          <p:cNvGrpSpPr/>
          <p:nvPr/>
        </p:nvGrpSpPr>
        <p:grpSpPr>
          <a:xfrm>
            <a:off x="3122859" y="971352"/>
            <a:ext cx="735829" cy="684547"/>
            <a:chOff x="3351965" y="1148808"/>
            <a:chExt cx="750770" cy="698375"/>
          </a:xfrm>
        </p:grpSpPr>
        <p:grpSp>
          <p:nvGrpSpPr>
            <p:cNvPr id="8863" name="Google Shape;8863;p82"/>
            <p:cNvGrpSpPr/>
            <p:nvPr/>
          </p:nvGrpSpPr>
          <p:grpSpPr>
            <a:xfrm>
              <a:off x="3586796" y="1148808"/>
              <a:ext cx="294857" cy="286830"/>
              <a:chOff x="3750225" y="1774000"/>
              <a:chExt cx="149575" cy="145525"/>
            </a:xfrm>
          </p:grpSpPr>
          <p:sp>
            <p:nvSpPr>
              <p:cNvPr id="8864" name="Google Shape;8864;p8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6" name="Google Shape;8866;p82"/>
            <p:cNvGrpSpPr/>
            <p:nvPr/>
          </p:nvGrpSpPr>
          <p:grpSpPr>
            <a:xfrm>
              <a:off x="3779245" y="1375768"/>
              <a:ext cx="323490" cy="286978"/>
              <a:chOff x="3847850" y="1889150"/>
              <a:chExt cx="164100" cy="145600"/>
            </a:xfrm>
          </p:grpSpPr>
          <p:sp>
            <p:nvSpPr>
              <p:cNvPr id="8867" name="Google Shape;8867;p8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8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9" name="Google Shape;8869;p82"/>
            <p:cNvGrpSpPr/>
            <p:nvPr/>
          </p:nvGrpSpPr>
          <p:grpSpPr>
            <a:xfrm>
              <a:off x="3351965" y="1330435"/>
              <a:ext cx="295449" cy="285401"/>
              <a:chOff x="3631100" y="1866150"/>
              <a:chExt cx="149875" cy="144800"/>
            </a:xfrm>
          </p:grpSpPr>
          <p:sp>
            <p:nvSpPr>
              <p:cNvPr id="8870" name="Google Shape;8870;p8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82"/>
            <p:cNvGrpSpPr/>
            <p:nvPr/>
          </p:nvGrpSpPr>
          <p:grpSpPr>
            <a:xfrm>
              <a:off x="3548208" y="1560352"/>
              <a:ext cx="294808" cy="286830"/>
              <a:chOff x="3730650" y="1982800"/>
              <a:chExt cx="149550" cy="145525"/>
            </a:xfrm>
          </p:grpSpPr>
          <p:sp>
            <p:nvSpPr>
              <p:cNvPr id="8873" name="Google Shape;8873;p8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75" name="Google Shape;8875;p82"/>
          <p:cNvGrpSpPr/>
          <p:nvPr/>
        </p:nvGrpSpPr>
        <p:grpSpPr>
          <a:xfrm>
            <a:off x="7624512" y="971306"/>
            <a:ext cx="804565" cy="677795"/>
            <a:chOff x="7636443" y="1204988"/>
            <a:chExt cx="804565" cy="677795"/>
          </a:xfrm>
        </p:grpSpPr>
        <p:grpSp>
          <p:nvGrpSpPr>
            <p:cNvPr id="8876" name="Google Shape;8876;p82"/>
            <p:cNvGrpSpPr/>
            <p:nvPr/>
          </p:nvGrpSpPr>
          <p:grpSpPr>
            <a:xfrm>
              <a:off x="7636443" y="1509705"/>
              <a:ext cx="804565" cy="373078"/>
              <a:chOff x="7636443" y="1509705"/>
              <a:chExt cx="804565" cy="373078"/>
            </a:xfrm>
          </p:grpSpPr>
          <p:sp>
            <p:nvSpPr>
              <p:cNvPr id="8877" name="Google Shape;8877;p8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8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82"/>
            <p:cNvGrpSpPr/>
            <p:nvPr/>
          </p:nvGrpSpPr>
          <p:grpSpPr>
            <a:xfrm>
              <a:off x="7636443" y="1408133"/>
              <a:ext cx="804565" cy="373078"/>
              <a:chOff x="7636443" y="1408133"/>
              <a:chExt cx="804565" cy="373078"/>
            </a:xfrm>
          </p:grpSpPr>
          <p:sp>
            <p:nvSpPr>
              <p:cNvPr id="8880" name="Google Shape;8880;p8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82"/>
            <p:cNvGrpSpPr/>
            <p:nvPr/>
          </p:nvGrpSpPr>
          <p:grpSpPr>
            <a:xfrm>
              <a:off x="7636443" y="1306560"/>
              <a:ext cx="804565" cy="373078"/>
              <a:chOff x="7636443" y="1306560"/>
              <a:chExt cx="804565" cy="373078"/>
            </a:xfrm>
          </p:grpSpPr>
          <p:sp>
            <p:nvSpPr>
              <p:cNvPr id="8883" name="Google Shape;8883;p8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82"/>
            <p:cNvGrpSpPr/>
            <p:nvPr/>
          </p:nvGrpSpPr>
          <p:grpSpPr>
            <a:xfrm>
              <a:off x="7636443" y="1204988"/>
              <a:ext cx="804565" cy="373078"/>
              <a:chOff x="7636443" y="1204988"/>
              <a:chExt cx="804565" cy="373078"/>
            </a:xfrm>
          </p:grpSpPr>
          <p:sp>
            <p:nvSpPr>
              <p:cNvPr id="8886" name="Google Shape;8886;p8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88" name="Google Shape;8888;p82"/>
          <p:cNvGrpSpPr/>
          <p:nvPr/>
        </p:nvGrpSpPr>
        <p:grpSpPr>
          <a:xfrm>
            <a:off x="4963358" y="1878721"/>
            <a:ext cx="661339" cy="661188"/>
            <a:chOff x="3990000" y="975400"/>
            <a:chExt cx="3934200" cy="3933300"/>
          </a:xfrm>
        </p:grpSpPr>
        <p:sp>
          <p:nvSpPr>
            <p:cNvPr id="8889" name="Google Shape;8889;p8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82"/>
          <p:cNvGrpSpPr/>
          <p:nvPr/>
        </p:nvGrpSpPr>
        <p:grpSpPr>
          <a:xfrm>
            <a:off x="6607006" y="1857359"/>
            <a:ext cx="868881" cy="684241"/>
            <a:chOff x="6598259" y="2078634"/>
            <a:chExt cx="868881" cy="684241"/>
          </a:xfrm>
        </p:grpSpPr>
        <p:sp>
          <p:nvSpPr>
            <p:cNvPr id="8894" name="Google Shape;8894;p8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0" name="Google Shape;8900;p82"/>
            <p:cNvGrpSpPr/>
            <p:nvPr/>
          </p:nvGrpSpPr>
          <p:grpSpPr>
            <a:xfrm>
              <a:off x="6808175" y="2078634"/>
              <a:ext cx="452229" cy="684241"/>
              <a:chOff x="6808175" y="2078634"/>
              <a:chExt cx="452229" cy="684241"/>
            </a:xfrm>
          </p:grpSpPr>
          <p:sp>
            <p:nvSpPr>
              <p:cNvPr id="8901" name="Google Shape;8901;p8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8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7" name="Google Shape;8907;p82"/>
              <p:cNvGrpSpPr/>
              <p:nvPr/>
            </p:nvGrpSpPr>
            <p:grpSpPr>
              <a:xfrm>
                <a:off x="6821586" y="2078634"/>
                <a:ext cx="426871" cy="684241"/>
                <a:chOff x="6821586" y="2078634"/>
                <a:chExt cx="426871" cy="684241"/>
              </a:xfrm>
            </p:grpSpPr>
            <p:grpSp>
              <p:nvGrpSpPr>
                <p:cNvPr id="8908" name="Google Shape;8908;p82"/>
                <p:cNvGrpSpPr/>
                <p:nvPr/>
              </p:nvGrpSpPr>
              <p:grpSpPr>
                <a:xfrm>
                  <a:off x="6821586" y="2078634"/>
                  <a:ext cx="426871" cy="684241"/>
                  <a:chOff x="6821586" y="2078634"/>
                  <a:chExt cx="426871" cy="684241"/>
                </a:xfrm>
              </p:grpSpPr>
              <p:sp>
                <p:nvSpPr>
                  <p:cNvPr id="8909" name="Google Shape;8909;p8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8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8" name="Google Shape;8928;p8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8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8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934" name="Google Shape;8934;p82"/>
          <p:cNvGrpSpPr/>
          <p:nvPr/>
        </p:nvGrpSpPr>
        <p:grpSpPr>
          <a:xfrm>
            <a:off x="5780173" y="1862968"/>
            <a:ext cx="671358" cy="671358"/>
            <a:chOff x="6535625" y="760425"/>
            <a:chExt cx="1665900" cy="1665900"/>
          </a:xfrm>
        </p:grpSpPr>
        <p:sp>
          <p:nvSpPr>
            <p:cNvPr id="8935" name="Google Shape;8935;p82"/>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2"/>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2"/>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2"/>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82"/>
          <p:cNvGrpSpPr/>
          <p:nvPr/>
        </p:nvGrpSpPr>
        <p:grpSpPr>
          <a:xfrm>
            <a:off x="716989" y="3531368"/>
            <a:ext cx="1340789" cy="640830"/>
            <a:chOff x="238125" y="1151100"/>
            <a:chExt cx="7139450" cy="3412300"/>
          </a:xfrm>
        </p:grpSpPr>
        <p:sp>
          <p:nvSpPr>
            <p:cNvPr id="8940" name="Google Shape;8940;p8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8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8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8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8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82"/>
          <p:cNvGrpSpPr/>
          <p:nvPr/>
        </p:nvGrpSpPr>
        <p:grpSpPr>
          <a:xfrm>
            <a:off x="5584212" y="2734649"/>
            <a:ext cx="985357" cy="585764"/>
            <a:chOff x="5145061" y="2881789"/>
            <a:chExt cx="1107641" cy="658458"/>
          </a:xfrm>
        </p:grpSpPr>
        <p:grpSp>
          <p:nvGrpSpPr>
            <p:cNvPr id="8953" name="Google Shape;8953;p82"/>
            <p:cNvGrpSpPr/>
            <p:nvPr/>
          </p:nvGrpSpPr>
          <p:grpSpPr>
            <a:xfrm>
              <a:off x="5722989" y="3244587"/>
              <a:ext cx="529713" cy="295659"/>
              <a:chOff x="5722989" y="3244587"/>
              <a:chExt cx="529713" cy="295659"/>
            </a:xfrm>
          </p:grpSpPr>
          <p:sp>
            <p:nvSpPr>
              <p:cNvPr id="8954" name="Google Shape;8954;p8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955" name="Google Shape;8955;p8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8956" name="Google Shape;8956;p82"/>
            <p:cNvGrpSpPr/>
            <p:nvPr/>
          </p:nvGrpSpPr>
          <p:grpSpPr>
            <a:xfrm>
              <a:off x="5145061" y="3244587"/>
              <a:ext cx="536807" cy="295659"/>
              <a:chOff x="5145061" y="3244587"/>
              <a:chExt cx="536807" cy="295659"/>
            </a:xfrm>
          </p:grpSpPr>
          <p:sp>
            <p:nvSpPr>
              <p:cNvPr id="8957" name="Google Shape;8957;p8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958" name="Google Shape;8958;p8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8959" name="Google Shape;8959;p82"/>
            <p:cNvGrpSpPr/>
            <p:nvPr/>
          </p:nvGrpSpPr>
          <p:grpSpPr>
            <a:xfrm>
              <a:off x="5341327" y="2898245"/>
              <a:ext cx="532309" cy="614891"/>
              <a:chOff x="5341327" y="2898245"/>
              <a:chExt cx="532309" cy="614891"/>
            </a:xfrm>
          </p:grpSpPr>
          <p:sp>
            <p:nvSpPr>
              <p:cNvPr id="8960" name="Google Shape;8960;p8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961" name="Google Shape;8961;p8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8962" name="Google Shape;8962;p82"/>
            <p:cNvGrpSpPr/>
            <p:nvPr/>
          </p:nvGrpSpPr>
          <p:grpSpPr>
            <a:xfrm>
              <a:off x="5532290" y="2881789"/>
              <a:ext cx="620516" cy="305456"/>
              <a:chOff x="5532290" y="2881789"/>
              <a:chExt cx="620516" cy="305456"/>
            </a:xfrm>
          </p:grpSpPr>
          <p:sp>
            <p:nvSpPr>
              <p:cNvPr id="8963" name="Google Shape;8963;p8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964" name="Google Shape;8964;p8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8965" name="Google Shape;8965;p82"/>
          <p:cNvGrpSpPr/>
          <p:nvPr/>
        </p:nvGrpSpPr>
        <p:grpSpPr>
          <a:xfrm>
            <a:off x="8163135" y="3526707"/>
            <a:ext cx="269068" cy="645491"/>
            <a:chOff x="7026852" y="3311869"/>
            <a:chExt cx="434331" cy="1041954"/>
          </a:xfrm>
        </p:grpSpPr>
        <p:sp>
          <p:nvSpPr>
            <p:cNvPr id="8966" name="Google Shape;8966;p8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8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9" name="Google Shape;8969;p82"/>
          <p:cNvGrpSpPr/>
          <p:nvPr/>
        </p:nvGrpSpPr>
        <p:grpSpPr>
          <a:xfrm>
            <a:off x="6179716" y="3565945"/>
            <a:ext cx="293882" cy="293836"/>
            <a:chOff x="4873519" y="3311869"/>
            <a:chExt cx="499374" cy="499296"/>
          </a:xfrm>
        </p:grpSpPr>
        <p:sp>
          <p:nvSpPr>
            <p:cNvPr id="8970" name="Google Shape;8970;p8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8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2" name="Google Shape;8972;p82"/>
          <p:cNvGrpSpPr/>
          <p:nvPr/>
        </p:nvGrpSpPr>
        <p:grpSpPr>
          <a:xfrm>
            <a:off x="6179716" y="3878316"/>
            <a:ext cx="293882" cy="293882"/>
            <a:chOff x="4873519" y="3875839"/>
            <a:chExt cx="499374" cy="499374"/>
          </a:xfrm>
        </p:grpSpPr>
        <p:sp>
          <p:nvSpPr>
            <p:cNvPr id="8973" name="Google Shape;8973;p8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5" name="Google Shape;8975;p82"/>
          <p:cNvGrpSpPr/>
          <p:nvPr/>
        </p:nvGrpSpPr>
        <p:grpSpPr>
          <a:xfrm>
            <a:off x="2410244" y="1850269"/>
            <a:ext cx="698104" cy="698208"/>
            <a:chOff x="2565073" y="2075876"/>
            <a:chExt cx="672482" cy="672518"/>
          </a:xfrm>
        </p:grpSpPr>
        <p:sp>
          <p:nvSpPr>
            <p:cNvPr id="8976" name="Google Shape;8976;p8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8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8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8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82"/>
          <p:cNvGrpSpPr/>
          <p:nvPr/>
        </p:nvGrpSpPr>
        <p:grpSpPr>
          <a:xfrm>
            <a:off x="5633655" y="3534869"/>
            <a:ext cx="438354" cy="637329"/>
            <a:chOff x="1697726" y="3244179"/>
            <a:chExt cx="788124" cy="1146069"/>
          </a:xfrm>
        </p:grpSpPr>
        <p:sp>
          <p:nvSpPr>
            <p:cNvPr id="8983" name="Google Shape;8983;p8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5" name="Google Shape;8985;p82"/>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6" name="Google Shape;8986;p82"/>
          <p:cNvGrpSpPr/>
          <p:nvPr/>
        </p:nvGrpSpPr>
        <p:grpSpPr>
          <a:xfrm>
            <a:off x="7634869" y="1863232"/>
            <a:ext cx="799565" cy="670282"/>
            <a:chOff x="7617850" y="2063282"/>
            <a:chExt cx="799565" cy="670282"/>
          </a:xfrm>
        </p:grpSpPr>
        <p:cxnSp>
          <p:nvCxnSpPr>
            <p:cNvPr id="8987" name="Google Shape;8987;p8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988" name="Google Shape;8988;p8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989" name="Google Shape;8989;p8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990" name="Google Shape;8990;p8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991" name="Google Shape;8991;p8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8992" name="Google Shape;8992;p8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8993" name="Google Shape;8993;p82"/>
            <p:cNvGrpSpPr/>
            <p:nvPr/>
          </p:nvGrpSpPr>
          <p:grpSpPr>
            <a:xfrm>
              <a:off x="7734309" y="2063282"/>
              <a:ext cx="570957" cy="620095"/>
              <a:chOff x="7734309" y="2063282"/>
              <a:chExt cx="570957" cy="620095"/>
            </a:xfrm>
          </p:grpSpPr>
          <p:grpSp>
            <p:nvGrpSpPr>
              <p:cNvPr id="8994" name="Google Shape;8994;p82"/>
              <p:cNvGrpSpPr/>
              <p:nvPr/>
            </p:nvGrpSpPr>
            <p:grpSpPr>
              <a:xfrm>
                <a:off x="8031573" y="2063282"/>
                <a:ext cx="273693" cy="620095"/>
                <a:chOff x="8031573" y="2063282"/>
                <a:chExt cx="273693" cy="620095"/>
              </a:xfrm>
            </p:grpSpPr>
            <p:sp>
              <p:nvSpPr>
                <p:cNvPr id="8995" name="Google Shape;8995;p8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8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8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9" name="Google Shape;8999;p82"/>
              <p:cNvGrpSpPr/>
              <p:nvPr/>
            </p:nvGrpSpPr>
            <p:grpSpPr>
              <a:xfrm flipH="1">
                <a:off x="7734309" y="2063282"/>
                <a:ext cx="273693" cy="620095"/>
                <a:chOff x="8031573" y="2063282"/>
                <a:chExt cx="273693" cy="620095"/>
              </a:xfrm>
            </p:grpSpPr>
            <p:sp>
              <p:nvSpPr>
                <p:cNvPr id="9000" name="Google Shape;9000;p8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8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8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8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004" name="Google Shape;9004;p82"/>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82"/>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6" name="Google Shape;9006;p82"/>
          <p:cNvGrpSpPr/>
          <p:nvPr/>
        </p:nvGrpSpPr>
        <p:grpSpPr>
          <a:xfrm>
            <a:off x="7821475" y="2716715"/>
            <a:ext cx="602567" cy="601884"/>
            <a:chOff x="1186975" y="238125"/>
            <a:chExt cx="5244275" cy="5238325"/>
          </a:xfrm>
        </p:grpSpPr>
        <p:sp>
          <p:nvSpPr>
            <p:cNvPr id="9007" name="Google Shape;9007;p8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8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8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1" name="Google Shape;9011;p82"/>
          <p:cNvGrpSpPr/>
          <p:nvPr/>
        </p:nvGrpSpPr>
        <p:grpSpPr>
          <a:xfrm>
            <a:off x="3264213" y="1856199"/>
            <a:ext cx="651848" cy="687338"/>
            <a:chOff x="3400515" y="2056248"/>
            <a:chExt cx="698134" cy="735987"/>
          </a:xfrm>
        </p:grpSpPr>
        <p:grpSp>
          <p:nvGrpSpPr>
            <p:cNvPr id="9012" name="Google Shape;9012;p82"/>
            <p:cNvGrpSpPr/>
            <p:nvPr/>
          </p:nvGrpSpPr>
          <p:grpSpPr>
            <a:xfrm>
              <a:off x="3400515" y="2283913"/>
              <a:ext cx="312919" cy="219900"/>
              <a:chOff x="3400515" y="2283913"/>
              <a:chExt cx="312919" cy="219900"/>
            </a:xfrm>
          </p:grpSpPr>
          <p:sp>
            <p:nvSpPr>
              <p:cNvPr id="9013" name="Google Shape;9013;p8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014" name="Google Shape;9014;p8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9015" name="Google Shape;9015;p82"/>
            <p:cNvGrpSpPr/>
            <p:nvPr/>
          </p:nvGrpSpPr>
          <p:grpSpPr>
            <a:xfrm>
              <a:off x="3547823" y="2461089"/>
              <a:ext cx="219900" cy="331146"/>
              <a:chOff x="3547823" y="2461089"/>
              <a:chExt cx="219900" cy="331146"/>
            </a:xfrm>
          </p:grpSpPr>
          <p:sp>
            <p:nvSpPr>
              <p:cNvPr id="9016" name="Google Shape;9016;p8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017" name="Google Shape;9017;p8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9018" name="Google Shape;9018;p82"/>
            <p:cNvGrpSpPr/>
            <p:nvPr/>
          </p:nvGrpSpPr>
          <p:grpSpPr>
            <a:xfrm>
              <a:off x="3734138" y="2461089"/>
              <a:ext cx="219900" cy="331146"/>
              <a:chOff x="3734138" y="2461089"/>
              <a:chExt cx="219900" cy="331146"/>
            </a:xfrm>
          </p:grpSpPr>
          <p:sp>
            <p:nvSpPr>
              <p:cNvPr id="9019" name="Google Shape;9019;p8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020" name="Google Shape;9020;p8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9021" name="Google Shape;9021;p82"/>
            <p:cNvGrpSpPr/>
            <p:nvPr/>
          </p:nvGrpSpPr>
          <p:grpSpPr>
            <a:xfrm>
              <a:off x="3787560" y="2281742"/>
              <a:ext cx="311089" cy="219900"/>
              <a:chOff x="3787560" y="2281742"/>
              <a:chExt cx="311089" cy="219900"/>
            </a:xfrm>
          </p:grpSpPr>
          <p:sp>
            <p:nvSpPr>
              <p:cNvPr id="9022" name="Google Shape;9022;p8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023" name="Google Shape;9023;p8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9024" name="Google Shape;9024;p82"/>
            <p:cNvGrpSpPr/>
            <p:nvPr/>
          </p:nvGrpSpPr>
          <p:grpSpPr>
            <a:xfrm>
              <a:off x="3637290" y="2056248"/>
              <a:ext cx="219900" cy="330736"/>
              <a:chOff x="3637290" y="2056248"/>
              <a:chExt cx="219900" cy="330736"/>
            </a:xfrm>
          </p:grpSpPr>
          <p:sp>
            <p:nvSpPr>
              <p:cNvPr id="9025" name="Google Shape;9025;p8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9026" name="Google Shape;9026;p8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9027" name="Google Shape;9027;p82"/>
          <p:cNvGrpSpPr/>
          <p:nvPr/>
        </p:nvGrpSpPr>
        <p:grpSpPr>
          <a:xfrm>
            <a:off x="2555919" y="2726205"/>
            <a:ext cx="1268144" cy="592394"/>
            <a:chOff x="238125" y="1188750"/>
            <a:chExt cx="7140450" cy="3335550"/>
          </a:xfrm>
        </p:grpSpPr>
        <p:sp>
          <p:nvSpPr>
            <p:cNvPr id="9028" name="Google Shape;9028;p8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8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8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8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8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3" name="Google Shape;9033;p82"/>
          <p:cNvGrpSpPr/>
          <p:nvPr/>
        </p:nvGrpSpPr>
        <p:grpSpPr>
          <a:xfrm>
            <a:off x="6663819" y="2728360"/>
            <a:ext cx="1053944" cy="590147"/>
            <a:chOff x="238125" y="1335475"/>
            <a:chExt cx="5418735" cy="3034175"/>
          </a:xfrm>
        </p:grpSpPr>
        <p:sp>
          <p:nvSpPr>
            <p:cNvPr id="9034" name="Google Shape;9034;p8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8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8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7" name="Google Shape;9037;p82"/>
          <p:cNvGrpSpPr/>
          <p:nvPr/>
        </p:nvGrpSpPr>
        <p:grpSpPr>
          <a:xfrm>
            <a:off x="4094628" y="3533259"/>
            <a:ext cx="1268207" cy="638939"/>
            <a:chOff x="3967651" y="3645904"/>
            <a:chExt cx="1479304" cy="745292"/>
          </a:xfrm>
        </p:grpSpPr>
        <p:grpSp>
          <p:nvGrpSpPr>
            <p:cNvPr id="9038" name="Google Shape;9038;p82"/>
            <p:cNvGrpSpPr/>
            <p:nvPr/>
          </p:nvGrpSpPr>
          <p:grpSpPr>
            <a:xfrm>
              <a:off x="3967651" y="4009026"/>
              <a:ext cx="1479304" cy="382170"/>
              <a:chOff x="3967651" y="4009026"/>
              <a:chExt cx="1479304" cy="382170"/>
            </a:xfrm>
          </p:grpSpPr>
          <p:grpSp>
            <p:nvGrpSpPr>
              <p:cNvPr id="9039" name="Google Shape;9039;p82"/>
              <p:cNvGrpSpPr/>
              <p:nvPr/>
            </p:nvGrpSpPr>
            <p:grpSpPr>
              <a:xfrm>
                <a:off x="4892216" y="4195630"/>
                <a:ext cx="554739" cy="195566"/>
                <a:chOff x="3604375" y="4892160"/>
                <a:chExt cx="1651500" cy="582215"/>
              </a:xfrm>
            </p:grpSpPr>
            <p:sp>
              <p:nvSpPr>
                <p:cNvPr id="9040" name="Google Shape;9040;p8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8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2" name="Google Shape;9042;p82"/>
              <p:cNvGrpSpPr/>
              <p:nvPr/>
            </p:nvGrpSpPr>
            <p:grpSpPr>
              <a:xfrm>
                <a:off x="3967651" y="4146303"/>
                <a:ext cx="579402" cy="244893"/>
                <a:chOff x="851875" y="4745310"/>
                <a:chExt cx="1724925" cy="729065"/>
              </a:xfrm>
            </p:grpSpPr>
            <p:sp>
              <p:nvSpPr>
                <p:cNvPr id="9043" name="Google Shape;9043;p8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8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5" name="Google Shape;9045;p82"/>
              <p:cNvGrpSpPr/>
              <p:nvPr/>
            </p:nvGrpSpPr>
            <p:grpSpPr>
              <a:xfrm>
                <a:off x="4460753" y="4009026"/>
                <a:ext cx="493110" cy="382170"/>
                <a:chOff x="2319875" y="4336625"/>
                <a:chExt cx="1468025" cy="1137750"/>
              </a:xfrm>
            </p:grpSpPr>
            <p:sp>
              <p:nvSpPr>
                <p:cNvPr id="9046" name="Google Shape;9046;p8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8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48" name="Google Shape;9048;p82"/>
            <p:cNvGrpSpPr/>
            <p:nvPr/>
          </p:nvGrpSpPr>
          <p:grpSpPr>
            <a:xfrm>
              <a:off x="4479443" y="3645904"/>
              <a:ext cx="455965" cy="388789"/>
              <a:chOff x="2957425" y="238100"/>
              <a:chExt cx="1910200" cy="1628775"/>
            </a:xfrm>
          </p:grpSpPr>
          <p:sp>
            <p:nvSpPr>
              <p:cNvPr id="9049" name="Google Shape;9049;p8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8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8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8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8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8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8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8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8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8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59" name="Google Shape;9059;p82"/>
          <p:cNvGrpSpPr/>
          <p:nvPr/>
        </p:nvGrpSpPr>
        <p:grpSpPr>
          <a:xfrm>
            <a:off x="2480742" y="3534460"/>
            <a:ext cx="1243128" cy="637739"/>
            <a:chOff x="2496310" y="3693351"/>
            <a:chExt cx="1342906" cy="688926"/>
          </a:xfrm>
        </p:grpSpPr>
        <p:grpSp>
          <p:nvGrpSpPr>
            <p:cNvPr id="9060" name="Google Shape;9060;p82"/>
            <p:cNvGrpSpPr/>
            <p:nvPr/>
          </p:nvGrpSpPr>
          <p:grpSpPr>
            <a:xfrm>
              <a:off x="2496310" y="3693351"/>
              <a:ext cx="1342906" cy="688875"/>
              <a:chOff x="2496310" y="3693351"/>
              <a:chExt cx="1342906" cy="688875"/>
            </a:xfrm>
          </p:grpSpPr>
          <p:sp>
            <p:nvSpPr>
              <p:cNvPr id="9061" name="Google Shape;9061;p8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8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8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8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8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67" name="Google Shape;9067;p82"/>
              <p:cNvCxnSpPr>
                <a:stCxn id="906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9068" name="Google Shape;9068;p82"/>
              <p:cNvCxnSpPr>
                <a:stCxn id="906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9069" name="Google Shape;9069;p82"/>
              <p:cNvCxnSpPr>
                <a:stCxn id="906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9070" name="Google Shape;9070;p82"/>
              <p:cNvCxnSpPr>
                <a:stCxn id="906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9071" name="Google Shape;9071;p82"/>
              <p:cNvCxnSpPr>
                <a:stCxn id="906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9072" name="Google Shape;9072;p82"/>
            <p:cNvGrpSpPr/>
            <p:nvPr/>
          </p:nvGrpSpPr>
          <p:grpSpPr>
            <a:xfrm>
              <a:off x="2675275" y="3930557"/>
              <a:ext cx="1003306" cy="451719"/>
              <a:chOff x="2675275" y="4174282"/>
              <a:chExt cx="1003306" cy="451719"/>
            </a:xfrm>
          </p:grpSpPr>
          <p:sp>
            <p:nvSpPr>
              <p:cNvPr id="9073" name="Google Shape;9073;p8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8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8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76" name="Google Shape;9076;p82"/>
          <p:cNvGrpSpPr/>
          <p:nvPr/>
        </p:nvGrpSpPr>
        <p:grpSpPr>
          <a:xfrm>
            <a:off x="1654412" y="971306"/>
            <a:ext cx="574511" cy="874709"/>
            <a:chOff x="1715404" y="1112080"/>
            <a:chExt cx="642270" cy="977984"/>
          </a:xfrm>
        </p:grpSpPr>
        <p:grpSp>
          <p:nvGrpSpPr>
            <p:cNvPr id="9077" name="Google Shape;9077;p82"/>
            <p:cNvGrpSpPr/>
            <p:nvPr/>
          </p:nvGrpSpPr>
          <p:grpSpPr>
            <a:xfrm>
              <a:off x="1715404" y="1112080"/>
              <a:ext cx="642270" cy="977984"/>
              <a:chOff x="1715404" y="1112080"/>
              <a:chExt cx="642270" cy="977984"/>
            </a:xfrm>
          </p:grpSpPr>
          <p:sp>
            <p:nvSpPr>
              <p:cNvPr id="9078" name="Google Shape;9078;p8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8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0" name="Google Shape;9080;p82"/>
            <p:cNvGrpSpPr/>
            <p:nvPr/>
          </p:nvGrpSpPr>
          <p:grpSpPr>
            <a:xfrm>
              <a:off x="1768927" y="1165603"/>
              <a:ext cx="535225" cy="851367"/>
              <a:chOff x="1768927" y="1165603"/>
              <a:chExt cx="535225" cy="851367"/>
            </a:xfrm>
          </p:grpSpPr>
          <p:sp>
            <p:nvSpPr>
              <p:cNvPr id="9081" name="Google Shape;9081;p8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8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3" name="Google Shape;9083;p82"/>
            <p:cNvGrpSpPr/>
            <p:nvPr/>
          </p:nvGrpSpPr>
          <p:grpSpPr>
            <a:xfrm>
              <a:off x="1822449" y="1219125"/>
              <a:ext cx="428180" cy="718859"/>
              <a:chOff x="1822449" y="1219125"/>
              <a:chExt cx="428180" cy="718859"/>
            </a:xfrm>
          </p:grpSpPr>
          <p:sp>
            <p:nvSpPr>
              <p:cNvPr id="9084" name="Google Shape;9084;p8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8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6" name="Google Shape;9086;p82"/>
            <p:cNvGrpSpPr/>
            <p:nvPr/>
          </p:nvGrpSpPr>
          <p:grpSpPr>
            <a:xfrm>
              <a:off x="1875972" y="1272648"/>
              <a:ext cx="321135" cy="586939"/>
              <a:chOff x="1875972" y="1272648"/>
              <a:chExt cx="321135" cy="586939"/>
            </a:xfrm>
          </p:grpSpPr>
          <p:sp>
            <p:nvSpPr>
              <p:cNvPr id="9087" name="Google Shape;9087;p8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8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89" name="Google Shape;9089;p82"/>
          <p:cNvGrpSpPr/>
          <p:nvPr/>
        </p:nvGrpSpPr>
        <p:grpSpPr>
          <a:xfrm>
            <a:off x="7761573" y="3528028"/>
            <a:ext cx="293855" cy="644170"/>
            <a:chOff x="241025" y="3151575"/>
            <a:chExt cx="293855" cy="644170"/>
          </a:xfrm>
        </p:grpSpPr>
        <p:sp>
          <p:nvSpPr>
            <p:cNvPr id="9090" name="Google Shape;9090;p8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8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2" name="Google Shape;9092;p82"/>
          <p:cNvGrpSpPr/>
          <p:nvPr/>
        </p:nvGrpSpPr>
        <p:grpSpPr>
          <a:xfrm>
            <a:off x="709557" y="2728028"/>
            <a:ext cx="1779649" cy="591620"/>
            <a:chOff x="246070" y="1983375"/>
            <a:chExt cx="1855347" cy="616849"/>
          </a:xfrm>
        </p:grpSpPr>
        <p:sp>
          <p:nvSpPr>
            <p:cNvPr id="9093" name="Google Shape;9093;p8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8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8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8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8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8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8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8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8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2" name="Google Shape;9102;p82"/>
          <p:cNvGrpSpPr/>
          <p:nvPr/>
        </p:nvGrpSpPr>
        <p:grpSpPr>
          <a:xfrm>
            <a:off x="2320424" y="971306"/>
            <a:ext cx="711055" cy="745993"/>
            <a:chOff x="2496269" y="1171698"/>
            <a:chExt cx="761953" cy="799392"/>
          </a:xfrm>
        </p:grpSpPr>
        <p:grpSp>
          <p:nvGrpSpPr>
            <p:cNvPr id="9103" name="Google Shape;9103;p82"/>
            <p:cNvGrpSpPr/>
            <p:nvPr/>
          </p:nvGrpSpPr>
          <p:grpSpPr>
            <a:xfrm>
              <a:off x="2496269" y="1171698"/>
              <a:ext cx="761953" cy="723022"/>
              <a:chOff x="2496269" y="1171698"/>
              <a:chExt cx="761953" cy="723022"/>
            </a:xfrm>
          </p:grpSpPr>
          <p:sp>
            <p:nvSpPr>
              <p:cNvPr id="9104" name="Google Shape;9104;p8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8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6" name="Google Shape;9106;p82"/>
              <p:cNvGrpSpPr/>
              <p:nvPr/>
            </p:nvGrpSpPr>
            <p:grpSpPr>
              <a:xfrm>
                <a:off x="2496269" y="1171698"/>
                <a:ext cx="761953" cy="723022"/>
                <a:chOff x="2496269" y="1120652"/>
                <a:chExt cx="761953" cy="723022"/>
              </a:xfrm>
            </p:grpSpPr>
            <p:grpSp>
              <p:nvGrpSpPr>
                <p:cNvPr id="9107" name="Google Shape;9107;p82"/>
                <p:cNvGrpSpPr/>
                <p:nvPr/>
              </p:nvGrpSpPr>
              <p:grpSpPr>
                <a:xfrm>
                  <a:off x="2496269" y="1120652"/>
                  <a:ext cx="761953" cy="723022"/>
                  <a:chOff x="2496269" y="1120652"/>
                  <a:chExt cx="761953" cy="723022"/>
                </a:xfrm>
              </p:grpSpPr>
              <p:grpSp>
                <p:nvGrpSpPr>
                  <p:cNvPr id="9108" name="Google Shape;9108;p82"/>
                  <p:cNvGrpSpPr/>
                  <p:nvPr/>
                </p:nvGrpSpPr>
                <p:grpSpPr>
                  <a:xfrm>
                    <a:off x="2496269" y="1304589"/>
                    <a:ext cx="407089" cy="305057"/>
                    <a:chOff x="2496269" y="1304589"/>
                    <a:chExt cx="407089" cy="305057"/>
                  </a:xfrm>
                </p:grpSpPr>
                <p:sp>
                  <p:nvSpPr>
                    <p:cNvPr id="9109" name="Google Shape;9109;p8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8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1" name="Google Shape;9111;p82"/>
                  <p:cNvGrpSpPr/>
                  <p:nvPr/>
                </p:nvGrpSpPr>
                <p:grpSpPr>
                  <a:xfrm>
                    <a:off x="2586468" y="1493376"/>
                    <a:ext cx="358850" cy="349656"/>
                    <a:chOff x="2586468" y="1493376"/>
                    <a:chExt cx="358850" cy="349656"/>
                  </a:xfrm>
                </p:grpSpPr>
                <p:sp>
                  <p:nvSpPr>
                    <p:cNvPr id="9112" name="Google Shape;9112;p8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8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4" name="Google Shape;9114;p82"/>
                  <p:cNvGrpSpPr/>
                  <p:nvPr/>
                </p:nvGrpSpPr>
                <p:grpSpPr>
                  <a:xfrm>
                    <a:off x="2807939" y="1494024"/>
                    <a:ext cx="358857" cy="349650"/>
                    <a:chOff x="2807939" y="1494024"/>
                    <a:chExt cx="358857" cy="349650"/>
                  </a:xfrm>
                </p:grpSpPr>
                <p:sp>
                  <p:nvSpPr>
                    <p:cNvPr id="9115" name="Google Shape;9115;p8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8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7" name="Google Shape;9117;p82"/>
                  <p:cNvGrpSpPr/>
                  <p:nvPr/>
                </p:nvGrpSpPr>
                <p:grpSpPr>
                  <a:xfrm>
                    <a:off x="2851133" y="1305635"/>
                    <a:ext cx="407089" cy="305057"/>
                    <a:chOff x="2851133" y="1305635"/>
                    <a:chExt cx="407089" cy="305057"/>
                  </a:xfrm>
                </p:grpSpPr>
                <p:sp>
                  <p:nvSpPr>
                    <p:cNvPr id="9118" name="Google Shape;9118;p8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8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0" name="Google Shape;9120;p82"/>
                  <p:cNvGrpSpPr/>
                  <p:nvPr/>
                </p:nvGrpSpPr>
                <p:grpSpPr>
                  <a:xfrm>
                    <a:off x="2727495" y="1120652"/>
                    <a:ext cx="300271" cy="396358"/>
                    <a:chOff x="2727495" y="1120652"/>
                    <a:chExt cx="300271" cy="396358"/>
                  </a:xfrm>
                </p:grpSpPr>
                <p:sp>
                  <p:nvSpPr>
                    <p:cNvPr id="9121" name="Google Shape;9121;p8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8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23" name="Google Shape;9123;p82"/>
                <p:cNvGrpSpPr/>
                <p:nvPr/>
              </p:nvGrpSpPr>
              <p:grpSpPr>
                <a:xfrm>
                  <a:off x="2722305" y="1350460"/>
                  <a:ext cx="308357" cy="308344"/>
                  <a:chOff x="2722305" y="1350460"/>
                  <a:chExt cx="308357" cy="308344"/>
                </a:xfrm>
              </p:grpSpPr>
              <p:sp>
                <p:nvSpPr>
                  <p:cNvPr id="9124" name="Google Shape;9124;p8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25" name="Google Shape;9125;p82"/>
                  <p:cNvGrpSpPr/>
                  <p:nvPr/>
                </p:nvGrpSpPr>
                <p:grpSpPr>
                  <a:xfrm>
                    <a:off x="2725064" y="1364529"/>
                    <a:ext cx="297954" cy="280182"/>
                    <a:chOff x="2725064" y="1364529"/>
                    <a:chExt cx="297954" cy="280182"/>
                  </a:xfrm>
                </p:grpSpPr>
                <p:sp>
                  <p:nvSpPr>
                    <p:cNvPr id="9126" name="Google Shape;9126;p8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8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8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8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8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9131" name="Google Shape;9131;p8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8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8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8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6" name="Google Shape;9136;p82"/>
          <p:cNvGrpSpPr/>
          <p:nvPr/>
        </p:nvGrpSpPr>
        <p:grpSpPr>
          <a:xfrm>
            <a:off x="3909124" y="2727412"/>
            <a:ext cx="1569144" cy="591015"/>
            <a:chOff x="3820100" y="3023049"/>
            <a:chExt cx="1303926" cy="491162"/>
          </a:xfrm>
        </p:grpSpPr>
        <p:grpSp>
          <p:nvGrpSpPr>
            <p:cNvPr id="9137" name="Google Shape;9137;p82"/>
            <p:cNvGrpSpPr/>
            <p:nvPr/>
          </p:nvGrpSpPr>
          <p:grpSpPr>
            <a:xfrm>
              <a:off x="3820100" y="3023072"/>
              <a:ext cx="1303926" cy="491139"/>
              <a:chOff x="3820100" y="3023072"/>
              <a:chExt cx="1303926" cy="491139"/>
            </a:xfrm>
          </p:grpSpPr>
          <p:sp>
            <p:nvSpPr>
              <p:cNvPr id="9138" name="Google Shape;9138;p8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8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0" name="Google Shape;9140;p82"/>
            <p:cNvGrpSpPr/>
            <p:nvPr/>
          </p:nvGrpSpPr>
          <p:grpSpPr>
            <a:xfrm>
              <a:off x="4132439" y="3023645"/>
              <a:ext cx="393633" cy="177096"/>
              <a:chOff x="4132439" y="3023645"/>
              <a:chExt cx="393633" cy="177096"/>
            </a:xfrm>
          </p:grpSpPr>
          <p:sp>
            <p:nvSpPr>
              <p:cNvPr id="9141" name="Google Shape;9141;p8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8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3" name="Google Shape;9143;p82"/>
            <p:cNvGrpSpPr/>
            <p:nvPr/>
          </p:nvGrpSpPr>
          <p:grpSpPr>
            <a:xfrm>
              <a:off x="3921811" y="3023049"/>
              <a:ext cx="1002397" cy="388943"/>
              <a:chOff x="3921811" y="3023049"/>
              <a:chExt cx="1002397" cy="388943"/>
            </a:xfrm>
          </p:grpSpPr>
          <p:sp>
            <p:nvSpPr>
              <p:cNvPr id="9144" name="Google Shape;9144;p8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6" name="Google Shape;9146;p82"/>
            <p:cNvGrpSpPr/>
            <p:nvPr/>
          </p:nvGrpSpPr>
          <p:grpSpPr>
            <a:xfrm>
              <a:off x="4023645" y="3023049"/>
              <a:ext cx="683032" cy="286722"/>
              <a:chOff x="4023645" y="3023049"/>
              <a:chExt cx="683032" cy="286722"/>
            </a:xfrm>
          </p:grpSpPr>
          <p:sp>
            <p:nvSpPr>
              <p:cNvPr id="9147" name="Google Shape;9147;p8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8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49" name="Google Shape;9149;p82"/>
          <p:cNvGrpSpPr/>
          <p:nvPr/>
        </p:nvGrpSpPr>
        <p:grpSpPr>
          <a:xfrm>
            <a:off x="1541246" y="1854257"/>
            <a:ext cx="713522" cy="688025"/>
            <a:chOff x="1706078" y="2092648"/>
            <a:chExt cx="660913" cy="637296"/>
          </a:xfrm>
        </p:grpSpPr>
        <p:sp>
          <p:nvSpPr>
            <p:cNvPr id="9150" name="Google Shape;9150;p8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1" name="Google Shape;9151;p82"/>
            <p:cNvGrpSpPr/>
            <p:nvPr/>
          </p:nvGrpSpPr>
          <p:grpSpPr>
            <a:xfrm>
              <a:off x="1706078" y="2092648"/>
              <a:ext cx="660913" cy="575241"/>
              <a:chOff x="1706078" y="2092648"/>
              <a:chExt cx="660913" cy="575241"/>
            </a:xfrm>
          </p:grpSpPr>
          <p:sp>
            <p:nvSpPr>
              <p:cNvPr id="9152" name="Google Shape;9152;p8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8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8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55" name="Google Shape;9155;p82"/>
          <p:cNvGrpSpPr/>
          <p:nvPr/>
        </p:nvGrpSpPr>
        <p:grpSpPr>
          <a:xfrm>
            <a:off x="6303104" y="971806"/>
            <a:ext cx="1317459" cy="684168"/>
            <a:chOff x="238125" y="999450"/>
            <a:chExt cx="7140700" cy="3708225"/>
          </a:xfrm>
        </p:grpSpPr>
        <p:sp>
          <p:nvSpPr>
            <p:cNvPr id="9156" name="Google Shape;9156;p8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8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8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8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8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8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8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8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8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6" name="Shape 2856"/>
        <p:cNvGrpSpPr/>
        <p:nvPr/>
      </p:nvGrpSpPr>
      <p:grpSpPr>
        <a:xfrm>
          <a:off x="0" y="0"/>
          <a:ext cx="0" cy="0"/>
          <a:chOff x="0" y="0"/>
          <a:chExt cx="0" cy="0"/>
        </a:xfrm>
      </p:grpSpPr>
      <p:sp>
        <p:nvSpPr>
          <p:cNvPr id="2857" name="Google Shape;2857;p38"/>
          <p:cNvSpPr txBox="1"/>
          <p:nvPr>
            <p:ph type="title"/>
          </p:nvPr>
        </p:nvSpPr>
        <p:spPr>
          <a:xfrm>
            <a:off x="1656875" y="1241200"/>
            <a:ext cx="5830200" cy="116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a:t>
            </a:r>
            <a:r>
              <a:rPr lang="en">
                <a:solidFill>
                  <a:schemeClr val="accent2"/>
                </a:solidFill>
              </a:rPr>
              <a:t>COMPANY</a:t>
            </a:r>
            <a:endParaRPr>
              <a:solidFill>
                <a:schemeClr val="accent2"/>
              </a:solidFill>
            </a:endParaRPr>
          </a:p>
        </p:txBody>
      </p:sp>
      <p:sp>
        <p:nvSpPr>
          <p:cNvPr id="2858" name="Google Shape;2858;p38"/>
          <p:cNvSpPr txBox="1"/>
          <p:nvPr>
            <p:ph idx="1" type="subTitle"/>
          </p:nvPr>
        </p:nvSpPr>
        <p:spPr>
          <a:xfrm>
            <a:off x="1656875" y="2480906"/>
            <a:ext cx="5830200" cy="142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a:t>
            </a:r>
            <a:r>
              <a:rPr lang="en"/>
              <a:t>can</a:t>
            </a:r>
            <a:r>
              <a:rPr lang="en"/>
              <a:t> give a brief description of the topic you want to talk about here. For example, if you want to talk about Mercury, you </a:t>
            </a:r>
            <a:r>
              <a:rPr lang="en"/>
              <a:t>can</a:t>
            </a:r>
            <a:r>
              <a:rPr lang="en"/>
              <a:t> say that it’s the smallest planet in the entire Solar System</a:t>
            </a:r>
            <a:endParaRPr/>
          </a:p>
        </p:txBody>
      </p:sp>
      <p:grpSp>
        <p:nvGrpSpPr>
          <p:cNvPr id="2859" name="Google Shape;2859;p38"/>
          <p:cNvGrpSpPr/>
          <p:nvPr/>
        </p:nvGrpSpPr>
        <p:grpSpPr>
          <a:xfrm flipH="1">
            <a:off x="4130364" y="4335404"/>
            <a:ext cx="883262" cy="242091"/>
            <a:chOff x="2300350" y="2601250"/>
            <a:chExt cx="2275275" cy="623625"/>
          </a:xfrm>
        </p:grpSpPr>
        <p:sp>
          <p:nvSpPr>
            <p:cNvPr id="2860" name="Google Shape;2860;p3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3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3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6" name="Google Shape;2866;p38"/>
          <p:cNvGrpSpPr/>
          <p:nvPr/>
        </p:nvGrpSpPr>
        <p:grpSpPr>
          <a:xfrm>
            <a:off x="6397851" y="1075319"/>
            <a:ext cx="1252897" cy="51000"/>
            <a:chOff x="2915381" y="4104819"/>
            <a:chExt cx="1252897" cy="51000"/>
          </a:xfrm>
        </p:grpSpPr>
        <p:sp>
          <p:nvSpPr>
            <p:cNvPr id="2867" name="Google Shape;2867;p38"/>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8"/>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8"/>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8"/>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8"/>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8"/>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38"/>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38"/>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8"/>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8"/>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8"/>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38"/>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38"/>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8"/>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1" name="Google Shape;2881;p38"/>
          <p:cNvGrpSpPr/>
          <p:nvPr/>
        </p:nvGrpSpPr>
        <p:grpSpPr>
          <a:xfrm rot="5400000">
            <a:off x="7822000" y="3988625"/>
            <a:ext cx="98902" cy="553090"/>
            <a:chOff x="4898850" y="4820550"/>
            <a:chExt cx="98902" cy="553090"/>
          </a:xfrm>
        </p:grpSpPr>
        <p:sp>
          <p:nvSpPr>
            <p:cNvPr id="2882" name="Google Shape;2882;p3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3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7" name="Google Shape;2887;p38"/>
          <p:cNvGrpSpPr/>
          <p:nvPr/>
        </p:nvGrpSpPr>
        <p:grpSpPr>
          <a:xfrm>
            <a:off x="1632103" y="4389467"/>
            <a:ext cx="1105976" cy="133969"/>
            <a:chOff x="8183182" y="663852"/>
            <a:chExt cx="1475028" cy="178673"/>
          </a:xfrm>
        </p:grpSpPr>
        <p:grpSp>
          <p:nvGrpSpPr>
            <p:cNvPr id="2888" name="Google Shape;2888;p38"/>
            <p:cNvGrpSpPr/>
            <p:nvPr/>
          </p:nvGrpSpPr>
          <p:grpSpPr>
            <a:xfrm>
              <a:off x="8183182" y="774425"/>
              <a:ext cx="1178025" cy="68100"/>
              <a:chOff x="2024450" y="204150"/>
              <a:chExt cx="1178025" cy="68100"/>
            </a:xfrm>
          </p:grpSpPr>
          <p:sp>
            <p:nvSpPr>
              <p:cNvPr id="2889" name="Google Shape;2889;p3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9" name="Google Shape;2899;p38"/>
            <p:cNvGrpSpPr/>
            <p:nvPr/>
          </p:nvGrpSpPr>
          <p:grpSpPr>
            <a:xfrm>
              <a:off x="8480185" y="663852"/>
              <a:ext cx="1178025" cy="68100"/>
              <a:chOff x="2024450" y="204150"/>
              <a:chExt cx="1178025" cy="68100"/>
            </a:xfrm>
          </p:grpSpPr>
          <p:sp>
            <p:nvSpPr>
              <p:cNvPr id="2900" name="Google Shape;2900;p3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8" name="Shape 9168"/>
        <p:cNvGrpSpPr/>
        <p:nvPr/>
      </p:nvGrpSpPr>
      <p:grpSpPr>
        <a:xfrm>
          <a:off x="0" y="0"/>
          <a:ext cx="0" cy="0"/>
          <a:chOff x="0" y="0"/>
          <a:chExt cx="0" cy="0"/>
        </a:xfrm>
      </p:grpSpPr>
      <p:grpSp>
        <p:nvGrpSpPr>
          <p:cNvPr id="9169" name="Google Shape;9169;p83"/>
          <p:cNvGrpSpPr/>
          <p:nvPr/>
        </p:nvGrpSpPr>
        <p:grpSpPr>
          <a:xfrm>
            <a:off x="717025" y="967615"/>
            <a:ext cx="1636117" cy="1526144"/>
            <a:chOff x="729238" y="1179665"/>
            <a:chExt cx="1636117" cy="1526144"/>
          </a:xfrm>
        </p:grpSpPr>
        <p:grpSp>
          <p:nvGrpSpPr>
            <p:cNvPr id="9170" name="Google Shape;9170;p83"/>
            <p:cNvGrpSpPr/>
            <p:nvPr/>
          </p:nvGrpSpPr>
          <p:grpSpPr>
            <a:xfrm>
              <a:off x="729238" y="1179665"/>
              <a:ext cx="80700" cy="1526144"/>
              <a:chOff x="729238" y="1179665"/>
              <a:chExt cx="80700" cy="1526144"/>
            </a:xfrm>
          </p:grpSpPr>
          <p:sp>
            <p:nvSpPr>
              <p:cNvPr id="9171" name="Google Shape;9171;p8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8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8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8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8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8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8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8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8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8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1" name="Google Shape;9181;p83"/>
            <p:cNvGrpSpPr/>
            <p:nvPr/>
          </p:nvGrpSpPr>
          <p:grpSpPr>
            <a:xfrm>
              <a:off x="903098" y="1179665"/>
              <a:ext cx="80700" cy="1526144"/>
              <a:chOff x="903098" y="1179665"/>
              <a:chExt cx="80700" cy="1526144"/>
            </a:xfrm>
          </p:grpSpPr>
          <p:sp>
            <p:nvSpPr>
              <p:cNvPr id="9182" name="Google Shape;9182;p8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8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8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8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8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8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8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8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8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8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2" name="Google Shape;9192;p83"/>
            <p:cNvGrpSpPr/>
            <p:nvPr/>
          </p:nvGrpSpPr>
          <p:grpSpPr>
            <a:xfrm>
              <a:off x="1076958" y="1179665"/>
              <a:ext cx="80700" cy="1526144"/>
              <a:chOff x="1076958" y="1179665"/>
              <a:chExt cx="80700" cy="1526144"/>
            </a:xfrm>
          </p:grpSpPr>
          <p:sp>
            <p:nvSpPr>
              <p:cNvPr id="9193" name="Google Shape;9193;p8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8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8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8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8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8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8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8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8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8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3" name="Google Shape;9203;p83"/>
            <p:cNvGrpSpPr/>
            <p:nvPr/>
          </p:nvGrpSpPr>
          <p:grpSpPr>
            <a:xfrm>
              <a:off x="1247707" y="1179665"/>
              <a:ext cx="80700" cy="1526144"/>
              <a:chOff x="1247707" y="1179665"/>
              <a:chExt cx="80700" cy="1526144"/>
            </a:xfrm>
          </p:grpSpPr>
          <p:sp>
            <p:nvSpPr>
              <p:cNvPr id="9204" name="Google Shape;9204;p8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8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8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8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8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8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8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8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8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8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4" name="Google Shape;9214;p83"/>
            <p:cNvGrpSpPr/>
            <p:nvPr/>
          </p:nvGrpSpPr>
          <p:grpSpPr>
            <a:xfrm>
              <a:off x="1421567" y="1179665"/>
              <a:ext cx="80700" cy="1526144"/>
              <a:chOff x="1421567" y="1179665"/>
              <a:chExt cx="80700" cy="1526144"/>
            </a:xfrm>
          </p:grpSpPr>
          <p:sp>
            <p:nvSpPr>
              <p:cNvPr id="9215" name="Google Shape;9215;p8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8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8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8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8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8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8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8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8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8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83"/>
            <p:cNvGrpSpPr/>
            <p:nvPr/>
          </p:nvGrpSpPr>
          <p:grpSpPr>
            <a:xfrm>
              <a:off x="1592327" y="1179665"/>
              <a:ext cx="80700" cy="1526144"/>
              <a:chOff x="1592327" y="1179665"/>
              <a:chExt cx="80700" cy="1526144"/>
            </a:xfrm>
          </p:grpSpPr>
          <p:sp>
            <p:nvSpPr>
              <p:cNvPr id="9226" name="Google Shape;9226;p8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8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8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8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8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8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8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8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8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8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6" name="Google Shape;9236;p83"/>
            <p:cNvGrpSpPr/>
            <p:nvPr/>
          </p:nvGrpSpPr>
          <p:grpSpPr>
            <a:xfrm>
              <a:off x="1766187" y="1179665"/>
              <a:ext cx="80700" cy="1526144"/>
              <a:chOff x="1766187" y="1179665"/>
              <a:chExt cx="80700" cy="1526144"/>
            </a:xfrm>
          </p:grpSpPr>
          <p:sp>
            <p:nvSpPr>
              <p:cNvPr id="9237" name="Google Shape;9237;p8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8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8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8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8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8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8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8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8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8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7" name="Google Shape;9247;p83"/>
            <p:cNvGrpSpPr/>
            <p:nvPr/>
          </p:nvGrpSpPr>
          <p:grpSpPr>
            <a:xfrm>
              <a:off x="1936935" y="1179665"/>
              <a:ext cx="80700" cy="1526144"/>
              <a:chOff x="1936935" y="1179665"/>
              <a:chExt cx="80700" cy="1526144"/>
            </a:xfrm>
          </p:grpSpPr>
          <p:sp>
            <p:nvSpPr>
              <p:cNvPr id="9248" name="Google Shape;9248;p8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8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8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8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8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8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8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8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8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8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8" name="Google Shape;9258;p83"/>
            <p:cNvGrpSpPr/>
            <p:nvPr/>
          </p:nvGrpSpPr>
          <p:grpSpPr>
            <a:xfrm>
              <a:off x="2110795" y="1179665"/>
              <a:ext cx="80700" cy="1526144"/>
              <a:chOff x="2110795" y="1179665"/>
              <a:chExt cx="80700" cy="1526144"/>
            </a:xfrm>
          </p:grpSpPr>
          <p:sp>
            <p:nvSpPr>
              <p:cNvPr id="9259" name="Google Shape;9259;p8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8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8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8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8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8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8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8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8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8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9" name="Google Shape;9269;p83"/>
            <p:cNvGrpSpPr/>
            <p:nvPr/>
          </p:nvGrpSpPr>
          <p:grpSpPr>
            <a:xfrm>
              <a:off x="2284655" y="1179665"/>
              <a:ext cx="80700" cy="1526144"/>
              <a:chOff x="2284655" y="1179665"/>
              <a:chExt cx="80700" cy="1526144"/>
            </a:xfrm>
          </p:grpSpPr>
          <p:sp>
            <p:nvSpPr>
              <p:cNvPr id="9270" name="Google Shape;9270;p8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8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8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8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8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8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8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8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8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8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80" name="Google Shape;9280;p83"/>
          <p:cNvGrpSpPr/>
          <p:nvPr/>
        </p:nvGrpSpPr>
        <p:grpSpPr>
          <a:xfrm>
            <a:off x="2611692" y="986753"/>
            <a:ext cx="1364248" cy="1102133"/>
            <a:chOff x="2623904" y="1198803"/>
            <a:chExt cx="1364248" cy="1102133"/>
          </a:xfrm>
        </p:grpSpPr>
        <p:grpSp>
          <p:nvGrpSpPr>
            <p:cNvPr id="9281" name="Google Shape;9281;p83"/>
            <p:cNvGrpSpPr/>
            <p:nvPr/>
          </p:nvGrpSpPr>
          <p:grpSpPr>
            <a:xfrm>
              <a:off x="2623907" y="1198803"/>
              <a:ext cx="1364245" cy="273000"/>
              <a:chOff x="2623907" y="1198803"/>
              <a:chExt cx="1364245" cy="273000"/>
            </a:xfrm>
          </p:grpSpPr>
          <p:sp>
            <p:nvSpPr>
              <p:cNvPr id="9282" name="Google Shape;9282;p8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8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8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8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8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7" name="Google Shape;9287;p83"/>
            <p:cNvGrpSpPr/>
            <p:nvPr/>
          </p:nvGrpSpPr>
          <p:grpSpPr>
            <a:xfrm>
              <a:off x="2623904" y="1476964"/>
              <a:ext cx="1364245" cy="273000"/>
              <a:chOff x="2623904" y="1476964"/>
              <a:chExt cx="1364245" cy="273000"/>
            </a:xfrm>
          </p:grpSpPr>
          <p:sp>
            <p:nvSpPr>
              <p:cNvPr id="9288" name="Google Shape;9288;p8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8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8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8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8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3" name="Google Shape;9293;p83"/>
            <p:cNvGrpSpPr/>
            <p:nvPr/>
          </p:nvGrpSpPr>
          <p:grpSpPr>
            <a:xfrm>
              <a:off x="2623907" y="1749775"/>
              <a:ext cx="1364245" cy="273000"/>
              <a:chOff x="2623907" y="1749775"/>
              <a:chExt cx="1364245" cy="273000"/>
            </a:xfrm>
          </p:grpSpPr>
          <p:sp>
            <p:nvSpPr>
              <p:cNvPr id="9294" name="Google Shape;9294;p8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8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8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8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8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9" name="Google Shape;9299;p83"/>
            <p:cNvGrpSpPr/>
            <p:nvPr/>
          </p:nvGrpSpPr>
          <p:grpSpPr>
            <a:xfrm>
              <a:off x="2623904" y="2027936"/>
              <a:ext cx="1364245" cy="273000"/>
              <a:chOff x="2623904" y="2027936"/>
              <a:chExt cx="1364245" cy="273000"/>
            </a:xfrm>
          </p:grpSpPr>
          <p:sp>
            <p:nvSpPr>
              <p:cNvPr id="9300" name="Google Shape;9300;p8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8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8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8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8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05" name="Google Shape;9305;p83"/>
          <p:cNvGrpSpPr/>
          <p:nvPr/>
        </p:nvGrpSpPr>
        <p:grpSpPr>
          <a:xfrm>
            <a:off x="2601153" y="2445826"/>
            <a:ext cx="1387541" cy="159124"/>
            <a:chOff x="3200660" y="2180272"/>
            <a:chExt cx="2563824" cy="378237"/>
          </a:xfrm>
        </p:grpSpPr>
        <p:sp>
          <p:nvSpPr>
            <p:cNvPr id="9306" name="Google Shape;9306;p8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8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8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8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8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8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8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8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8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8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8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8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8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8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8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8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8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8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4" name="Google Shape;9324;p83"/>
          <p:cNvGrpSpPr/>
          <p:nvPr/>
        </p:nvGrpSpPr>
        <p:grpSpPr>
          <a:xfrm>
            <a:off x="2597677" y="2723590"/>
            <a:ext cx="1390502" cy="159625"/>
            <a:chOff x="3530150" y="2790075"/>
            <a:chExt cx="1962600" cy="225300"/>
          </a:xfrm>
        </p:grpSpPr>
        <p:sp>
          <p:nvSpPr>
            <p:cNvPr id="9325" name="Google Shape;9325;p8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8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7" name="Google Shape;9327;p83"/>
          <p:cNvGrpSpPr/>
          <p:nvPr/>
        </p:nvGrpSpPr>
        <p:grpSpPr>
          <a:xfrm>
            <a:off x="2597735" y="3001855"/>
            <a:ext cx="1411629" cy="154175"/>
            <a:chOff x="3558802" y="4011244"/>
            <a:chExt cx="1866000" cy="111600"/>
          </a:xfrm>
        </p:grpSpPr>
        <p:sp>
          <p:nvSpPr>
            <p:cNvPr id="9328" name="Google Shape;9328;p8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8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83"/>
          <p:cNvGrpSpPr/>
          <p:nvPr/>
        </p:nvGrpSpPr>
        <p:grpSpPr>
          <a:xfrm>
            <a:off x="2598023" y="2207425"/>
            <a:ext cx="1383503" cy="119761"/>
            <a:chOff x="3465975" y="2270258"/>
            <a:chExt cx="1986364" cy="171947"/>
          </a:xfrm>
        </p:grpSpPr>
        <p:sp>
          <p:nvSpPr>
            <p:cNvPr id="9331" name="Google Shape;9331;p8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8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8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8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8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8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8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8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9" name="Google Shape;9339;p83"/>
          <p:cNvGrpSpPr/>
          <p:nvPr/>
        </p:nvGrpSpPr>
        <p:grpSpPr>
          <a:xfrm>
            <a:off x="2609030" y="3571198"/>
            <a:ext cx="1369531" cy="195460"/>
            <a:chOff x="723300" y="4253549"/>
            <a:chExt cx="2276482" cy="324900"/>
          </a:xfrm>
        </p:grpSpPr>
        <p:sp>
          <p:nvSpPr>
            <p:cNvPr id="9340" name="Google Shape;9340;p8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8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8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8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8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5" name="Google Shape;9345;p83"/>
          <p:cNvGrpSpPr/>
          <p:nvPr/>
        </p:nvGrpSpPr>
        <p:grpSpPr>
          <a:xfrm>
            <a:off x="2598591" y="3272439"/>
            <a:ext cx="1389066" cy="180119"/>
            <a:chOff x="705948" y="3788465"/>
            <a:chExt cx="2308953" cy="299400"/>
          </a:xfrm>
        </p:grpSpPr>
        <p:sp>
          <p:nvSpPr>
            <p:cNvPr id="9346" name="Google Shape;9346;p8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8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8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8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8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1" name="Google Shape;9351;p83"/>
          <p:cNvGrpSpPr/>
          <p:nvPr/>
        </p:nvGrpSpPr>
        <p:grpSpPr>
          <a:xfrm>
            <a:off x="4195581" y="1876393"/>
            <a:ext cx="1433821" cy="191501"/>
            <a:chOff x="4273350" y="2088443"/>
            <a:chExt cx="1433821" cy="191501"/>
          </a:xfrm>
        </p:grpSpPr>
        <p:grpSp>
          <p:nvGrpSpPr>
            <p:cNvPr id="9352" name="Google Shape;9352;p83"/>
            <p:cNvGrpSpPr/>
            <p:nvPr/>
          </p:nvGrpSpPr>
          <p:grpSpPr>
            <a:xfrm>
              <a:off x="4273350" y="2088443"/>
              <a:ext cx="1433821" cy="0"/>
              <a:chOff x="5224975" y="2962250"/>
              <a:chExt cx="1544400" cy="0"/>
            </a:xfrm>
          </p:grpSpPr>
          <p:cxnSp>
            <p:nvCxnSpPr>
              <p:cNvPr id="9353" name="Google Shape;9353;p8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9354" name="Google Shape;9354;p8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9355" name="Google Shape;9355;p83"/>
            <p:cNvGrpSpPr/>
            <p:nvPr/>
          </p:nvGrpSpPr>
          <p:grpSpPr>
            <a:xfrm>
              <a:off x="4273350" y="2279944"/>
              <a:ext cx="1433821" cy="0"/>
              <a:chOff x="5224975" y="2962250"/>
              <a:chExt cx="1544400" cy="0"/>
            </a:xfrm>
          </p:grpSpPr>
          <p:cxnSp>
            <p:nvCxnSpPr>
              <p:cNvPr id="9356" name="Google Shape;9356;p8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9357" name="Google Shape;9357;p8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9358" name="Google Shape;9358;p83"/>
          <p:cNvGrpSpPr/>
          <p:nvPr/>
        </p:nvGrpSpPr>
        <p:grpSpPr>
          <a:xfrm>
            <a:off x="2646528" y="3885297"/>
            <a:ext cx="1304609" cy="294074"/>
            <a:chOff x="2658741" y="4097347"/>
            <a:chExt cx="1304609" cy="294074"/>
          </a:xfrm>
        </p:grpSpPr>
        <p:grpSp>
          <p:nvGrpSpPr>
            <p:cNvPr id="9359" name="Google Shape;9359;p83"/>
            <p:cNvGrpSpPr/>
            <p:nvPr/>
          </p:nvGrpSpPr>
          <p:grpSpPr>
            <a:xfrm>
              <a:off x="2658741" y="4097347"/>
              <a:ext cx="118572" cy="294074"/>
              <a:chOff x="3343310" y="4475555"/>
              <a:chExt cx="127717" cy="316753"/>
            </a:xfrm>
          </p:grpSpPr>
          <p:sp>
            <p:nvSpPr>
              <p:cNvPr id="9360" name="Google Shape;9360;p8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8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2" name="Google Shape;9362;p83"/>
            <p:cNvGrpSpPr/>
            <p:nvPr/>
          </p:nvGrpSpPr>
          <p:grpSpPr>
            <a:xfrm>
              <a:off x="3815519" y="4098388"/>
              <a:ext cx="147831" cy="291991"/>
              <a:chOff x="3527539" y="4476677"/>
              <a:chExt cx="159232" cy="314510"/>
            </a:xfrm>
          </p:grpSpPr>
          <p:sp>
            <p:nvSpPr>
              <p:cNvPr id="9363" name="Google Shape;9363;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5" name="Google Shape;9365;p83"/>
            <p:cNvGrpSpPr/>
            <p:nvPr/>
          </p:nvGrpSpPr>
          <p:grpSpPr>
            <a:xfrm>
              <a:off x="3511696" y="4098388"/>
              <a:ext cx="147831" cy="291991"/>
              <a:chOff x="3527539" y="4476677"/>
              <a:chExt cx="159232" cy="314510"/>
            </a:xfrm>
          </p:grpSpPr>
          <p:sp>
            <p:nvSpPr>
              <p:cNvPr id="9366" name="Google Shape;9366;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8" name="Google Shape;9368;p83"/>
            <p:cNvGrpSpPr/>
            <p:nvPr/>
          </p:nvGrpSpPr>
          <p:grpSpPr>
            <a:xfrm>
              <a:off x="3207874" y="4098388"/>
              <a:ext cx="147831" cy="291991"/>
              <a:chOff x="3527539" y="4476677"/>
              <a:chExt cx="159232" cy="314510"/>
            </a:xfrm>
          </p:grpSpPr>
          <p:sp>
            <p:nvSpPr>
              <p:cNvPr id="9369" name="Google Shape;9369;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1" name="Google Shape;9371;p83"/>
            <p:cNvGrpSpPr/>
            <p:nvPr/>
          </p:nvGrpSpPr>
          <p:grpSpPr>
            <a:xfrm>
              <a:off x="2933305" y="4097347"/>
              <a:ext cx="118572" cy="294074"/>
              <a:chOff x="3343310" y="4475555"/>
              <a:chExt cx="127717" cy="316753"/>
            </a:xfrm>
          </p:grpSpPr>
          <p:sp>
            <p:nvSpPr>
              <p:cNvPr id="9372" name="Google Shape;9372;p8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8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74" name="Google Shape;9374;p83"/>
          <p:cNvGrpSpPr/>
          <p:nvPr/>
        </p:nvGrpSpPr>
        <p:grpSpPr>
          <a:xfrm>
            <a:off x="4197136" y="963991"/>
            <a:ext cx="1430711" cy="751237"/>
            <a:chOff x="5159450" y="1919950"/>
            <a:chExt cx="1541050" cy="862500"/>
          </a:xfrm>
        </p:grpSpPr>
        <p:sp>
          <p:nvSpPr>
            <p:cNvPr id="9375" name="Google Shape;9375;p8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9376" name="Google Shape;9376;p83"/>
            <p:cNvGrpSpPr/>
            <p:nvPr/>
          </p:nvGrpSpPr>
          <p:grpSpPr>
            <a:xfrm>
              <a:off x="5159450" y="1919950"/>
              <a:ext cx="1541050" cy="862500"/>
              <a:chOff x="5159450" y="1919950"/>
              <a:chExt cx="1541050" cy="862500"/>
            </a:xfrm>
          </p:grpSpPr>
          <p:cxnSp>
            <p:nvCxnSpPr>
              <p:cNvPr id="9377" name="Google Shape;9377;p8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9378" name="Google Shape;9378;p8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9379" name="Google Shape;9379;p83"/>
          <p:cNvGrpSpPr/>
          <p:nvPr/>
        </p:nvGrpSpPr>
        <p:grpSpPr>
          <a:xfrm>
            <a:off x="4245274" y="2227761"/>
            <a:ext cx="1334436" cy="967914"/>
            <a:chOff x="4294923" y="2439811"/>
            <a:chExt cx="1334436" cy="967914"/>
          </a:xfrm>
        </p:grpSpPr>
        <p:grpSp>
          <p:nvGrpSpPr>
            <p:cNvPr id="9380" name="Google Shape;9380;p83"/>
            <p:cNvGrpSpPr/>
            <p:nvPr/>
          </p:nvGrpSpPr>
          <p:grpSpPr>
            <a:xfrm>
              <a:off x="4960455" y="2469658"/>
              <a:ext cx="668904" cy="885524"/>
              <a:chOff x="4960455" y="2469658"/>
              <a:chExt cx="668904" cy="885524"/>
            </a:xfrm>
          </p:grpSpPr>
          <p:sp>
            <p:nvSpPr>
              <p:cNvPr id="9381" name="Google Shape;9381;p8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8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8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8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8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8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7" name="Google Shape;9387;p83"/>
            <p:cNvGrpSpPr/>
            <p:nvPr/>
          </p:nvGrpSpPr>
          <p:grpSpPr>
            <a:xfrm>
              <a:off x="4294923" y="2469658"/>
              <a:ext cx="668951" cy="885524"/>
              <a:chOff x="4294923" y="2469658"/>
              <a:chExt cx="668951" cy="885524"/>
            </a:xfrm>
          </p:grpSpPr>
          <p:sp>
            <p:nvSpPr>
              <p:cNvPr id="9388" name="Google Shape;9388;p8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8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8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8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8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8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4" name="Google Shape;9394;p8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5" name="Google Shape;9395;p83"/>
          <p:cNvGrpSpPr/>
          <p:nvPr/>
        </p:nvGrpSpPr>
        <p:grpSpPr>
          <a:xfrm>
            <a:off x="4231477" y="3282206"/>
            <a:ext cx="1430949" cy="897289"/>
            <a:chOff x="4351371" y="3547942"/>
            <a:chExt cx="1345130" cy="843475"/>
          </a:xfrm>
        </p:grpSpPr>
        <p:grpSp>
          <p:nvGrpSpPr>
            <p:cNvPr id="9396" name="Google Shape;9396;p83"/>
            <p:cNvGrpSpPr/>
            <p:nvPr/>
          </p:nvGrpSpPr>
          <p:grpSpPr>
            <a:xfrm>
              <a:off x="4351371" y="4209917"/>
              <a:ext cx="1345130" cy="181500"/>
              <a:chOff x="4351371" y="4209917"/>
              <a:chExt cx="1345130" cy="181500"/>
            </a:xfrm>
          </p:grpSpPr>
          <p:sp>
            <p:nvSpPr>
              <p:cNvPr id="9397" name="Google Shape;9397;p8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98" name="Google Shape;9398;p8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9399" name="Google Shape;9399;p83"/>
            <p:cNvGrpSpPr/>
            <p:nvPr/>
          </p:nvGrpSpPr>
          <p:grpSpPr>
            <a:xfrm>
              <a:off x="4403010" y="3985221"/>
              <a:ext cx="1109518" cy="181500"/>
              <a:chOff x="4403010" y="3985221"/>
              <a:chExt cx="1109518" cy="181500"/>
            </a:xfrm>
          </p:grpSpPr>
          <p:sp>
            <p:nvSpPr>
              <p:cNvPr id="9400" name="Google Shape;9400;p8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01" name="Google Shape;9401;p8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9402" name="Google Shape;9402;p83"/>
            <p:cNvGrpSpPr/>
            <p:nvPr/>
          </p:nvGrpSpPr>
          <p:grpSpPr>
            <a:xfrm>
              <a:off x="4618704" y="3766582"/>
              <a:ext cx="807858" cy="181500"/>
              <a:chOff x="4618704" y="3766582"/>
              <a:chExt cx="807858" cy="181500"/>
            </a:xfrm>
          </p:grpSpPr>
          <p:sp>
            <p:nvSpPr>
              <p:cNvPr id="9403" name="Google Shape;9403;p8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04" name="Google Shape;9404;p8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9405" name="Google Shape;9405;p83"/>
            <p:cNvGrpSpPr/>
            <p:nvPr/>
          </p:nvGrpSpPr>
          <p:grpSpPr>
            <a:xfrm>
              <a:off x="4735238" y="3547942"/>
              <a:ext cx="462839" cy="181500"/>
              <a:chOff x="4735238" y="3547942"/>
              <a:chExt cx="462839" cy="181500"/>
            </a:xfrm>
          </p:grpSpPr>
          <p:sp>
            <p:nvSpPr>
              <p:cNvPr id="9406" name="Google Shape;9406;p8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07" name="Google Shape;9407;p8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9408" name="Google Shape;9408;p83"/>
          <p:cNvGrpSpPr/>
          <p:nvPr/>
        </p:nvGrpSpPr>
        <p:grpSpPr>
          <a:xfrm>
            <a:off x="7407835" y="2217530"/>
            <a:ext cx="1020955" cy="928853"/>
            <a:chOff x="926675" y="238125"/>
            <a:chExt cx="5755100" cy="5232975"/>
          </a:xfrm>
        </p:grpSpPr>
        <p:sp>
          <p:nvSpPr>
            <p:cNvPr id="9409" name="Google Shape;9409;p8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8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8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8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3" name="Google Shape;9413;p83"/>
          <p:cNvGrpSpPr/>
          <p:nvPr/>
        </p:nvGrpSpPr>
        <p:grpSpPr>
          <a:xfrm>
            <a:off x="715208" y="2616265"/>
            <a:ext cx="1695374" cy="1560837"/>
            <a:chOff x="727421" y="2828315"/>
            <a:chExt cx="1695374" cy="1560837"/>
          </a:xfrm>
        </p:grpSpPr>
        <p:grpSp>
          <p:nvGrpSpPr>
            <p:cNvPr id="9414" name="Google Shape;9414;p83"/>
            <p:cNvGrpSpPr/>
            <p:nvPr/>
          </p:nvGrpSpPr>
          <p:grpSpPr>
            <a:xfrm>
              <a:off x="727421" y="2828315"/>
              <a:ext cx="1695374" cy="1560837"/>
              <a:chOff x="734799" y="2782450"/>
              <a:chExt cx="1571100" cy="1577400"/>
            </a:xfrm>
          </p:grpSpPr>
          <p:cxnSp>
            <p:nvCxnSpPr>
              <p:cNvPr id="9415" name="Google Shape;9415;p8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9416" name="Google Shape;9416;p8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9417" name="Google Shape;9417;p83"/>
            <p:cNvGrpSpPr/>
            <p:nvPr/>
          </p:nvGrpSpPr>
          <p:grpSpPr>
            <a:xfrm>
              <a:off x="819108" y="2882501"/>
              <a:ext cx="1556791" cy="1426186"/>
              <a:chOff x="819108" y="2882501"/>
              <a:chExt cx="1556791" cy="1426186"/>
            </a:xfrm>
          </p:grpSpPr>
          <p:grpSp>
            <p:nvGrpSpPr>
              <p:cNvPr id="9418" name="Google Shape;9418;p83"/>
              <p:cNvGrpSpPr/>
              <p:nvPr/>
            </p:nvGrpSpPr>
            <p:grpSpPr>
              <a:xfrm>
                <a:off x="819108" y="2882501"/>
                <a:ext cx="103104" cy="1426186"/>
                <a:chOff x="4674013" y="3100904"/>
                <a:chExt cx="122758" cy="1698043"/>
              </a:xfrm>
            </p:grpSpPr>
            <p:sp>
              <p:nvSpPr>
                <p:cNvPr id="9419" name="Google Shape;9419;p8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8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8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8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8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8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8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6" name="Google Shape;9426;p83"/>
              <p:cNvGrpSpPr/>
              <p:nvPr/>
            </p:nvGrpSpPr>
            <p:grpSpPr>
              <a:xfrm>
                <a:off x="1062475" y="2882501"/>
                <a:ext cx="103104" cy="1426186"/>
                <a:chOff x="4940438" y="3100904"/>
                <a:chExt cx="122758" cy="1698043"/>
              </a:xfrm>
            </p:grpSpPr>
            <p:sp>
              <p:nvSpPr>
                <p:cNvPr id="9427" name="Google Shape;9427;p8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8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8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8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8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8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4" name="Google Shape;9434;p83"/>
              <p:cNvGrpSpPr/>
              <p:nvPr/>
            </p:nvGrpSpPr>
            <p:grpSpPr>
              <a:xfrm>
                <a:off x="1299324" y="2882501"/>
                <a:ext cx="103104" cy="1426186"/>
                <a:chOff x="5206863" y="3100904"/>
                <a:chExt cx="122758" cy="1698043"/>
              </a:xfrm>
            </p:grpSpPr>
            <p:sp>
              <p:nvSpPr>
                <p:cNvPr id="9435" name="Google Shape;9435;p8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8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8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8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8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8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2" name="Google Shape;9442;p83"/>
              <p:cNvGrpSpPr/>
              <p:nvPr/>
            </p:nvGrpSpPr>
            <p:grpSpPr>
              <a:xfrm>
                <a:off x="1786057" y="2882501"/>
                <a:ext cx="103104" cy="1426186"/>
                <a:chOff x="6006138" y="3143629"/>
                <a:chExt cx="122758" cy="1698043"/>
              </a:xfrm>
            </p:grpSpPr>
            <p:sp>
              <p:nvSpPr>
                <p:cNvPr id="9443" name="Google Shape;9443;p8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8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8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8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8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8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8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0" name="Google Shape;9450;p83"/>
              <p:cNvGrpSpPr/>
              <p:nvPr/>
            </p:nvGrpSpPr>
            <p:grpSpPr>
              <a:xfrm>
                <a:off x="2029422" y="2882501"/>
                <a:ext cx="103104" cy="1426186"/>
                <a:chOff x="6805413" y="3100904"/>
                <a:chExt cx="122758" cy="1698043"/>
              </a:xfrm>
            </p:grpSpPr>
            <p:sp>
              <p:nvSpPr>
                <p:cNvPr id="9451" name="Google Shape;9451;p8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8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8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8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8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8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8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8" name="Google Shape;9458;p83"/>
              <p:cNvGrpSpPr/>
              <p:nvPr/>
            </p:nvGrpSpPr>
            <p:grpSpPr>
              <a:xfrm>
                <a:off x="2272795" y="2882501"/>
                <a:ext cx="103104" cy="1426186"/>
                <a:chOff x="5206863" y="3100904"/>
                <a:chExt cx="122758" cy="1698043"/>
              </a:xfrm>
            </p:grpSpPr>
            <p:sp>
              <p:nvSpPr>
                <p:cNvPr id="9459" name="Google Shape;9459;p8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8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8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8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8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8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8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6" name="Google Shape;9466;p83"/>
              <p:cNvGrpSpPr/>
              <p:nvPr/>
            </p:nvGrpSpPr>
            <p:grpSpPr>
              <a:xfrm>
                <a:off x="1542694" y="2882501"/>
                <a:ext cx="103104" cy="1426186"/>
                <a:chOff x="6006138" y="3143629"/>
                <a:chExt cx="122758" cy="1698043"/>
              </a:xfrm>
            </p:grpSpPr>
            <p:sp>
              <p:nvSpPr>
                <p:cNvPr id="9467" name="Google Shape;9467;p8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8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8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8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8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8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8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474" name="Google Shape;9474;p83"/>
          <p:cNvGrpSpPr/>
          <p:nvPr/>
        </p:nvGrpSpPr>
        <p:grpSpPr>
          <a:xfrm>
            <a:off x="5671259" y="3305987"/>
            <a:ext cx="2749952" cy="870677"/>
            <a:chOff x="238125" y="1725700"/>
            <a:chExt cx="7139025" cy="2260325"/>
          </a:xfrm>
        </p:grpSpPr>
        <p:sp>
          <p:nvSpPr>
            <p:cNvPr id="9475" name="Google Shape;9475;p8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8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8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8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8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8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8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8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8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5" name="Google Shape;9485;p83"/>
          <p:cNvGrpSpPr/>
          <p:nvPr/>
        </p:nvGrpSpPr>
        <p:grpSpPr>
          <a:xfrm>
            <a:off x="5941423" y="2247733"/>
            <a:ext cx="1105452" cy="916747"/>
            <a:chOff x="5249100" y="1210600"/>
            <a:chExt cx="3502700" cy="2904775"/>
          </a:xfrm>
        </p:grpSpPr>
        <p:sp>
          <p:nvSpPr>
            <p:cNvPr id="9486" name="Google Shape;9486;p8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8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8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8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90" name="Google Shape;9490;p8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9491" name="Google Shape;9491;p8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9492" name="Google Shape;9492;p8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9493" name="Google Shape;9493;p8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9494" name="Google Shape;9494;p8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5" name="Google Shape;9495;p83"/>
          <p:cNvGrpSpPr/>
          <p:nvPr/>
        </p:nvGrpSpPr>
        <p:grpSpPr>
          <a:xfrm>
            <a:off x="7123971" y="967151"/>
            <a:ext cx="1304650" cy="1124856"/>
            <a:chOff x="7287122" y="1165658"/>
            <a:chExt cx="1219413" cy="1051365"/>
          </a:xfrm>
        </p:grpSpPr>
        <p:grpSp>
          <p:nvGrpSpPr>
            <p:cNvPr id="9496" name="Google Shape;9496;p83"/>
            <p:cNvGrpSpPr/>
            <p:nvPr/>
          </p:nvGrpSpPr>
          <p:grpSpPr>
            <a:xfrm>
              <a:off x="7287122" y="1969723"/>
              <a:ext cx="1219413" cy="247300"/>
              <a:chOff x="7287122" y="1969723"/>
              <a:chExt cx="1219413" cy="247300"/>
            </a:xfrm>
          </p:grpSpPr>
          <p:sp>
            <p:nvSpPr>
              <p:cNvPr id="9497" name="Google Shape;9497;p8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98" name="Google Shape;9498;p83"/>
              <p:cNvGrpSpPr/>
              <p:nvPr/>
            </p:nvGrpSpPr>
            <p:grpSpPr>
              <a:xfrm>
                <a:off x="7287122" y="2063892"/>
                <a:ext cx="1151753" cy="73428"/>
                <a:chOff x="7287122" y="2063892"/>
                <a:chExt cx="1151753" cy="73428"/>
              </a:xfrm>
            </p:grpSpPr>
            <p:sp>
              <p:nvSpPr>
                <p:cNvPr id="9499" name="Google Shape;9499;p8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00" name="Google Shape;9500;p8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9501" name="Google Shape;9501;p83"/>
            <p:cNvGrpSpPr/>
            <p:nvPr/>
          </p:nvGrpSpPr>
          <p:grpSpPr>
            <a:xfrm>
              <a:off x="7287122" y="1712201"/>
              <a:ext cx="1219403" cy="246767"/>
              <a:chOff x="7287122" y="1712201"/>
              <a:chExt cx="1219403" cy="246767"/>
            </a:xfrm>
          </p:grpSpPr>
          <p:sp>
            <p:nvSpPr>
              <p:cNvPr id="9502" name="Google Shape;9502;p8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3" name="Google Shape;9503;p83"/>
              <p:cNvGrpSpPr/>
              <p:nvPr/>
            </p:nvGrpSpPr>
            <p:grpSpPr>
              <a:xfrm>
                <a:off x="7287122" y="1842861"/>
                <a:ext cx="1005303" cy="73419"/>
                <a:chOff x="7287122" y="1842861"/>
                <a:chExt cx="1005303" cy="73419"/>
              </a:xfrm>
            </p:grpSpPr>
            <p:sp>
              <p:nvSpPr>
                <p:cNvPr id="9504" name="Google Shape;9504;p8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05" name="Google Shape;9505;p8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9506" name="Google Shape;9506;p83"/>
            <p:cNvGrpSpPr/>
            <p:nvPr/>
          </p:nvGrpSpPr>
          <p:grpSpPr>
            <a:xfrm>
              <a:off x="7287122" y="1447520"/>
              <a:ext cx="1219403" cy="286667"/>
              <a:chOff x="7287122" y="1447520"/>
              <a:chExt cx="1219403" cy="286667"/>
            </a:xfrm>
          </p:grpSpPr>
          <p:sp>
            <p:nvSpPr>
              <p:cNvPr id="9507" name="Google Shape;9507;p8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8" name="Google Shape;9508;p83"/>
              <p:cNvGrpSpPr/>
              <p:nvPr/>
            </p:nvGrpSpPr>
            <p:grpSpPr>
              <a:xfrm>
                <a:off x="7287122" y="1581977"/>
                <a:ext cx="852803" cy="73428"/>
                <a:chOff x="7287122" y="1581977"/>
                <a:chExt cx="852803" cy="73428"/>
              </a:xfrm>
            </p:grpSpPr>
            <p:sp>
              <p:nvSpPr>
                <p:cNvPr id="9509" name="Google Shape;9509;p8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10" name="Google Shape;9510;p8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9511" name="Google Shape;9511;p83"/>
            <p:cNvGrpSpPr/>
            <p:nvPr/>
          </p:nvGrpSpPr>
          <p:grpSpPr>
            <a:xfrm>
              <a:off x="7287122" y="1165658"/>
              <a:ext cx="1219403" cy="344253"/>
              <a:chOff x="7287122" y="1165658"/>
              <a:chExt cx="1219403" cy="344253"/>
            </a:xfrm>
          </p:grpSpPr>
          <p:sp>
            <p:nvSpPr>
              <p:cNvPr id="9512" name="Google Shape;9512;p8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3" name="Google Shape;9513;p83"/>
              <p:cNvGrpSpPr/>
              <p:nvPr/>
            </p:nvGrpSpPr>
            <p:grpSpPr>
              <a:xfrm>
                <a:off x="7287122" y="1341025"/>
                <a:ext cx="695703" cy="73419"/>
                <a:chOff x="7287122" y="1341025"/>
                <a:chExt cx="695703" cy="73419"/>
              </a:xfrm>
            </p:grpSpPr>
            <p:sp>
              <p:nvSpPr>
                <p:cNvPr id="9514" name="Google Shape;9514;p8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15" name="Google Shape;9515;p8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9516" name="Google Shape;9516;p83"/>
          <p:cNvGrpSpPr/>
          <p:nvPr/>
        </p:nvGrpSpPr>
        <p:grpSpPr>
          <a:xfrm>
            <a:off x="5790463" y="973174"/>
            <a:ext cx="1397729" cy="1098540"/>
            <a:chOff x="5900602" y="1193063"/>
            <a:chExt cx="1299851" cy="1021707"/>
          </a:xfrm>
        </p:grpSpPr>
        <p:grpSp>
          <p:nvGrpSpPr>
            <p:cNvPr id="9517" name="Google Shape;9517;p83"/>
            <p:cNvGrpSpPr/>
            <p:nvPr/>
          </p:nvGrpSpPr>
          <p:grpSpPr>
            <a:xfrm>
              <a:off x="6520337" y="1193063"/>
              <a:ext cx="341815" cy="799959"/>
              <a:chOff x="6520337" y="1193063"/>
              <a:chExt cx="341815" cy="799959"/>
            </a:xfrm>
          </p:grpSpPr>
          <p:grpSp>
            <p:nvGrpSpPr>
              <p:cNvPr id="9518" name="Google Shape;9518;p83"/>
              <p:cNvGrpSpPr/>
              <p:nvPr/>
            </p:nvGrpSpPr>
            <p:grpSpPr>
              <a:xfrm>
                <a:off x="6520337" y="1589527"/>
                <a:ext cx="213950" cy="403494"/>
                <a:chOff x="6520337" y="1589527"/>
                <a:chExt cx="213950" cy="403494"/>
              </a:xfrm>
            </p:grpSpPr>
            <p:sp>
              <p:nvSpPr>
                <p:cNvPr id="9519" name="Google Shape;9519;p8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1" name="Google Shape;9521;p83"/>
              <p:cNvGrpSpPr/>
              <p:nvPr/>
            </p:nvGrpSpPr>
            <p:grpSpPr>
              <a:xfrm>
                <a:off x="6577204" y="1193063"/>
                <a:ext cx="284947" cy="464512"/>
                <a:chOff x="6577204" y="1193063"/>
                <a:chExt cx="284947" cy="464512"/>
              </a:xfrm>
            </p:grpSpPr>
            <p:sp>
              <p:nvSpPr>
                <p:cNvPr id="9522" name="Google Shape;9522;p8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23" name="Google Shape;9523;p8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9524" name="Google Shape;9524;p83"/>
            <p:cNvGrpSpPr/>
            <p:nvPr/>
          </p:nvGrpSpPr>
          <p:grpSpPr>
            <a:xfrm>
              <a:off x="6238903" y="1193063"/>
              <a:ext cx="300475" cy="900152"/>
              <a:chOff x="6238903" y="1193063"/>
              <a:chExt cx="300475" cy="900152"/>
            </a:xfrm>
          </p:grpSpPr>
          <p:grpSp>
            <p:nvGrpSpPr>
              <p:cNvPr id="9525" name="Google Shape;9525;p83"/>
              <p:cNvGrpSpPr/>
              <p:nvPr/>
            </p:nvGrpSpPr>
            <p:grpSpPr>
              <a:xfrm>
                <a:off x="6290865" y="1489315"/>
                <a:ext cx="248514" cy="603900"/>
                <a:chOff x="6290865" y="1489315"/>
                <a:chExt cx="248514" cy="603900"/>
              </a:xfrm>
            </p:grpSpPr>
            <p:sp>
              <p:nvSpPr>
                <p:cNvPr id="9526" name="Google Shape;9526;p8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8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8" name="Google Shape;9528;p83"/>
              <p:cNvGrpSpPr/>
              <p:nvPr/>
            </p:nvGrpSpPr>
            <p:grpSpPr>
              <a:xfrm>
                <a:off x="6238903" y="1193063"/>
                <a:ext cx="284947" cy="333087"/>
                <a:chOff x="6238903" y="1193063"/>
                <a:chExt cx="284947" cy="333087"/>
              </a:xfrm>
            </p:grpSpPr>
            <p:sp>
              <p:nvSpPr>
                <p:cNvPr id="9529" name="Google Shape;9529;p8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30" name="Google Shape;9530;p8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9531" name="Google Shape;9531;p83"/>
            <p:cNvGrpSpPr/>
            <p:nvPr/>
          </p:nvGrpSpPr>
          <p:grpSpPr>
            <a:xfrm>
              <a:off x="5900602" y="1193063"/>
              <a:ext cx="444345" cy="1021707"/>
              <a:chOff x="5900602" y="1193063"/>
              <a:chExt cx="444345" cy="1021707"/>
            </a:xfrm>
          </p:grpSpPr>
          <p:grpSp>
            <p:nvGrpSpPr>
              <p:cNvPr id="9532" name="Google Shape;9532;p83"/>
              <p:cNvGrpSpPr/>
              <p:nvPr/>
            </p:nvGrpSpPr>
            <p:grpSpPr>
              <a:xfrm>
                <a:off x="6046501" y="1367785"/>
                <a:ext cx="298446" cy="846986"/>
                <a:chOff x="6046501" y="1367785"/>
                <a:chExt cx="298446" cy="846986"/>
              </a:xfrm>
            </p:grpSpPr>
            <p:sp>
              <p:nvSpPr>
                <p:cNvPr id="9533" name="Google Shape;9533;p8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8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5" name="Google Shape;9535;p83"/>
              <p:cNvGrpSpPr/>
              <p:nvPr/>
            </p:nvGrpSpPr>
            <p:grpSpPr>
              <a:xfrm>
                <a:off x="5900602" y="1193063"/>
                <a:ext cx="284947" cy="182312"/>
                <a:chOff x="5900602" y="1193063"/>
                <a:chExt cx="284947" cy="182312"/>
              </a:xfrm>
            </p:grpSpPr>
            <p:sp>
              <p:nvSpPr>
                <p:cNvPr id="9536" name="Google Shape;9536;p8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37" name="Google Shape;9537;p8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9538" name="Google Shape;9538;p83"/>
            <p:cNvGrpSpPr/>
            <p:nvPr/>
          </p:nvGrpSpPr>
          <p:grpSpPr>
            <a:xfrm>
              <a:off x="6738300" y="1193063"/>
              <a:ext cx="462153" cy="707634"/>
              <a:chOff x="6738300" y="1193063"/>
              <a:chExt cx="462153" cy="707634"/>
            </a:xfrm>
          </p:grpSpPr>
          <p:grpSp>
            <p:nvGrpSpPr>
              <p:cNvPr id="9539" name="Google Shape;9539;p83"/>
              <p:cNvGrpSpPr/>
              <p:nvPr/>
            </p:nvGrpSpPr>
            <p:grpSpPr>
              <a:xfrm>
                <a:off x="6915505" y="1193063"/>
                <a:ext cx="284947" cy="597387"/>
                <a:chOff x="6915505" y="1193063"/>
                <a:chExt cx="284947" cy="597387"/>
              </a:xfrm>
            </p:grpSpPr>
            <p:sp>
              <p:nvSpPr>
                <p:cNvPr id="9540" name="Google Shape;9540;p8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41" name="Google Shape;9541;p8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9542" name="Google Shape;9542;p83"/>
              <p:cNvGrpSpPr/>
              <p:nvPr/>
            </p:nvGrpSpPr>
            <p:grpSpPr>
              <a:xfrm>
                <a:off x="6738300" y="1684725"/>
                <a:ext cx="230066" cy="215971"/>
                <a:chOff x="6738300" y="1684725"/>
                <a:chExt cx="230066" cy="215971"/>
              </a:xfrm>
            </p:grpSpPr>
            <p:sp>
              <p:nvSpPr>
                <p:cNvPr id="9543" name="Google Shape;9543;p8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8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48" name="Shape 9548"/>
        <p:cNvGrpSpPr/>
        <p:nvPr/>
      </p:nvGrpSpPr>
      <p:grpSpPr>
        <a:xfrm>
          <a:off x="0" y="0"/>
          <a:ext cx="0" cy="0"/>
          <a:chOff x="0" y="0"/>
          <a:chExt cx="0" cy="0"/>
        </a:xfrm>
      </p:grpSpPr>
      <p:grpSp>
        <p:nvGrpSpPr>
          <p:cNvPr id="9549" name="Google Shape;9549;p84"/>
          <p:cNvGrpSpPr/>
          <p:nvPr/>
        </p:nvGrpSpPr>
        <p:grpSpPr>
          <a:xfrm>
            <a:off x="829359" y="2307635"/>
            <a:ext cx="339235" cy="298186"/>
            <a:chOff x="898875" y="244725"/>
            <a:chExt cx="481800" cy="423500"/>
          </a:xfrm>
        </p:grpSpPr>
        <p:sp>
          <p:nvSpPr>
            <p:cNvPr id="9550" name="Google Shape;9550;p8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51" name="Google Shape;9551;p8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52" name="Google Shape;9552;p8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53" name="Google Shape;9553;p8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54" name="Google Shape;9554;p8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55" name="Google Shape;9555;p8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556" name="Google Shape;9556;p84"/>
          <p:cNvGrpSpPr/>
          <p:nvPr/>
        </p:nvGrpSpPr>
        <p:grpSpPr>
          <a:xfrm>
            <a:off x="1267741" y="2287103"/>
            <a:ext cx="298169" cy="339253"/>
            <a:chOff x="1529350" y="258825"/>
            <a:chExt cx="423475" cy="481825"/>
          </a:xfrm>
        </p:grpSpPr>
        <p:sp>
          <p:nvSpPr>
            <p:cNvPr id="9557" name="Google Shape;9557;p8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58" name="Google Shape;9558;p8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559" name="Google Shape;9559;p84"/>
          <p:cNvGrpSpPr/>
          <p:nvPr/>
        </p:nvGrpSpPr>
        <p:grpSpPr>
          <a:xfrm>
            <a:off x="1660716" y="2367273"/>
            <a:ext cx="340890" cy="178912"/>
            <a:chOff x="2084325" y="363300"/>
            <a:chExt cx="484150" cy="254100"/>
          </a:xfrm>
        </p:grpSpPr>
        <p:sp>
          <p:nvSpPr>
            <p:cNvPr id="9560" name="Google Shape;9560;p8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61" name="Google Shape;9561;p8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562" name="Google Shape;9562;p84"/>
          <p:cNvGrpSpPr/>
          <p:nvPr/>
        </p:nvGrpSpPr>
        <p:grpSpPr>
          <a:xfrm>
            <a:off x="2110011" y="2287102"/>
            <a:ext cx="298169" cy="339253"/>
            <a:chOff x="2707500" y="249400"/>
            <a:chExt cx="423475" cy="481825"/>
          </a:xfrm>
        </p:grpSpPr>
        <p:sp>
          <p:nvSpPr>
            <p:cNvPr id="9563" name="Google Shape;9563;p8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64" name="Google Shape;9564;p8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565" name="Google Shape;9565;p84"/>
          <p:cNvGrpSpPr/>
          <p:nvPr/>
        </p:nvGrpSpPr>
        <p:grpSpPr>
          <a:xfrm>
            <a:off x="2523626" y="2287428"/>
            <a:ext cx="305386" cy="338602"/>
            <a:chOff x="3300325" y="249875"/>
            <a:chExt cx="433725" cy="480900"/>
          </a:xfrm>
        </p:grpSpPr>
        <p:sp>
          <p:nvSpPr>
            <p:cNvPr id="9566" name="Google Shape;9566;p8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67" name="Google Shape;9567;p8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68" name="Google Shape;9568;p8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69" name="Google Shape;9569;p8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70" name="Google Shape;9570;p8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71" name="Google Shape;9571;p8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572" name="Google Shape;9572;p84"/>
          <p:cNvGrpSpPr/>
          <p:nvPr/>
        </p:nvGrpSpPr>
        <p:grpSpPr>
          <a:xfrm>
            <a:off x="2912712" y="2287349"/>
            <a:ext cx="352349" cy="338760"/>
            <a:chOff x="3854700" y="249750"/>
            <a:chExt cx="500425" cy="481125"/>
          </a:xfrm>
        </p:grpSpPr>
        <p:sp>
          <p:nvSpPr>
            <p:cNvPr id="9573" name="Google Shape;9573;p8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74" name="Google Shape;9574;p8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75" name="Google Shape;9575;p8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76" name="Google Shape;9576;p8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77" name="Google Shape;9577;p8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78" name="Google Shape;9578;p8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79" name="Google Shape;9579;p8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80" name="Google Shape;9580;p8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581" name="Google Shape;9581;p84"/>
          <p:cNvGrpSpPr/>
          <p:nvPr/>
        </p:nvGrpSpPr>
        <p:grpSpPr>
          <a:xfrm>
            <a:off x="3330701" y="2287349"/>
            <a:ext cx="352349" cy="338760"/>
            <a:chOff x="4447550" y="249750"/>
            <a:chExt cx="500425" cy="481125"/>
          </a:xfrm>
        </p:grpSpPr>
        <p:sp>
          <p:nvSpPr>
            <p:cNvPr id="9582" name="Google Shape;9582;p8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83" name="Google Shape;9583;p8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584" name="Google Shape;9584;p84"/>
          <p:cNvGrpSpPr/>
          <p:nvPr/>
        </p:nvGrpSpPr>
        <p:grpSpPr>
          <a:xfrm>
            <a:off x="3759902" y="2287102"/>
            <a:ext cx="339253" cy="339253"/>
            <a:chOff x="5049725" y="249400"/>
            <a:chExt cx="481825" cy="481825"/>
          </a:xfrm>
        </p:grpSpPr>
        <p:sp>
          <p:nvSpPr>
            <p:cNvPr id="9585" name="Google Shape;9585;p8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86" name="Google Shape;9586;p8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587" name="Google Shape;9587;p84"/>
          <p:cNvGrpSpPr/>
          <p:nvPr/>
        </p:nvGrpSpPr>
        <p:grpSpPr>
          <a:xfrm>
            <a:off x="4173843" y="2287102"/>
            <a:ext cx="339253" cy="339253"/>
            <a:chOff x="5660400" y="238125"/>
            <a:chExt cx="481825" cy="481825"/>
          </a:xfrm>
        </p:grpSpPr>
        <p:sp>
          <p:nvSpPr>
            <p:cNvPr id="9588" name="Google Shape;9588;p8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89" name="Google Shape;9589;p8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590" name="Google Shape;9590;p84"/>
          <p:cNvGrpSpPr/>
          <p:nvPr/>
        </p:nvGrpSpPr>
        <p:grpSpPr>
          <a:xfrm>
            <a:off x="4590529" y="2287102"/>
            <a:ext cx="339253" cy="339253"/>
            <a:chOff x="6235400" y="249400"/>
            <a:chExt cx="481825" cy="481825"/>
          </a:xfrm>
        </p:grpSpPr>
        <p:sp>
          <p:nvSpPr>
            <p:cNvPr id="9591" name="Google Shape;9591;p8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92" name="Google Shape;9592;p8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93" name="Google Shape;9593;p8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94" name="Google Shape;9594;p8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95" name="Google Shape;9595;p8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596" name="Google Shape;9596;p84"/>
          <p:cNvGrpSpPr/>
          <p:nvPr/>
        </p:nvGrpSpPr>
        <p:grpSpPr>
          <a:xfrm>
            <a:off x="828875" y="2731810"/>
            <a:ext cx="340204" cy="298116"/>
            <a:chOff x="899850" y="871450"/>
            <a:chExt cx="483175" cy="423400"/>
          </a:xfrm>
        </p:grpSpPr>
        <p:sp>
          <p:nvSpPr>
            <p:cNvPr id="9597" name="Google Shape;9597;p8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98" name="Google Shape;9598;p8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99" name="Google Shape;9599;p8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00" name="Google Shape;9600;p8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601" name="Google Shape;9601;p84"/>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602" name="Google Shape;9602;p84"/>
          <p:cNvGrpSpPr/>
          <p:nvPr/>
        </p:nvGrpSpPr>
        <p:grpSpPr>
          <a:xfrm>
            <a:off x="1660875" y="2711232"/>
            <a:ext cx="340573" cy="339271"/>
            <a:chOff x="2085450" y="842250"/>
            <a:chExt cx="483700" cy="481850"/>
          </a:xfrm>
        </p:grpSpPr>
        <p:sp>
          <p:nvSpPr>
            <p:cNvPr id="9603" name="Google Shape;9603;p8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04" name="Google Shape;9604;p8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05" name="Google Shape;9605;p8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06" name="Google Shape;9606;p84"/>
          <p:cNvGrpSpPr/>
          <p:nvPr/>
        </p:nvGrpSpPr>
        <p:grpSpPr>
          <a:xfrm>
            <a:off x="2089443" y="2711241"/>
            <a:ext cx="339306" cy="339253"/>
            <a:chOff x="2685825" y="840375"/>
            <a:chExt cx="481900" cy="481825"/>
          </a:xfrm>
        </p:grpSpPr>
        <p:sp>
          <p:nvSpPr>
            <p:cNvPr id="9607" name="Google Shape;9607;p8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08" name="Google Shape;9608;p8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09" name="Google Shape;9609;p84"/>
          <p:cNvGrpSpPr/>
          <p:nvPr/>
        </p:nvGrpSpPr>
        <p:grpSpPr>
          <a:xfrm>
            <a:off x="2501104" y="2710924"/>
            <a:ext cx="350431" cy="339887"/>
            <a:chOff x="3270675" y="841800"/>
            <a:chExt cx="497700" cy="482725"/>
          </a:xfrm>
        </p:grpSpPr>
        <p:sp>
          <p:nvSpPr>
            <p:cNvPr id="9610" name="Google Shape;9610;p8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11" name="Google Shape;9611;p8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12" name="Google Shape;9612;p8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613" name="Google Shape;9613;p84"/>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614" name="Google Shape;9614;p84"/>
          <p:cNvGrpSpPr/>
          <p:nvPr/>
        </p:nvGrpSpPr>
        <p:grpSpPr>
          <a:xfrm>
            <a:off x="3337249" y="2731783"/>
            <a:ext cx="339253" cy="298169"/>
            <a:chOff x="4467200" y="877100"/>
            <a:chExt cx="481825" cy="423475"/>
          </a:xfrm>
        </p:grpSpPr>
        <p:sp>
          <p:nvSpPr>
            <p:cNvPr id="9615" name="Google Shape;9615;p8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16" name="Google Shape;9616;p8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17" name="Google Shape;9617;p8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18" name="Google Shape;9618;p8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19" name="Google Shape;9619;p84"/>
          <p:cNvGrpSpPr/>
          <p:nvPr/>
        </p:nvGrpSpPr>
        <p:grpSpPr>
          <a:xfrm>
            <a:off x="3752140" y="2711232"/>
            <a:ext cx="354778" cy="339271"/>
            <a:chOff x="5045500" y="842250"/>
            <a:chExt cx="503875" cy="481850"/>
          </a:xfrm>
        </p:grpSpPr>
        <p:sp>
          <p:nvSpPr>
            <p:cNvPr id="9620" name="Google Shape;9620;p8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21" name="Google Shape;9621;p8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22" name="Google Shape;9622;p84"/>
          <p:cNvGrpSpPr/>
          <p:nvPr/>
        </p:nvGrpSpPr>
        <p:grpSpPr>
          <a:xfrm>
            <a:off x="4174987" y="2737451"/>
            <a:ext cx="336965" cy="286833"/>
            <a:chOff x="5645200" y="879425"/>
            <a:chExt cx="478575" cy="407375"/>
          </a:xfrm>
        </p:grpSpPr>
        <p:sp>
          <p:nvSpPr>
            <p:cNvPr id="9623" name="Google Shape;9623;p8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24" name="Google Shape;9624;p8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25" name="Google Shape;9625;p8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26" name="Google Shape;9626;p8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27" name="Google Shape;9627;p8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28" name="Google Shape;9628;p8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29" name="Google Shape;9629;p84"/>
          <p:cNvGrpSpPr/>
          <p:nvPr/>
        </p:nvGrpSpPr>
        <p:grpSpPr>
          <a:xfrm>
            <a:off x="4611062" y="2711241"/>
            <a:ext cx="298186" cy="339253"/>
            <a:chOff x="6264525" y="842250"/>
            <a:chExt cx="423500" cy="481825"/>
          </a:xfrm>
        </p:grpSpPr>
        <p:sp>
          <p:nvSpPr>
            <p:cNvPr id="9630" name="Google Shape;9630;p8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31" name="Google Shape;9631;p8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32" name="Google Shape;9632;p8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33" name="Google Shape;9633;p8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34" name="Google Shape;9634;p8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35" name="Google Shape;9635;p8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36" name="Google Shape;9636;p8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37" name="Google Shape;9637;p84"/>
          <p:cNvGrpSpPr/>
          <p:nvPr/>
        </p:nvGrpSpPr>
        <p:grpSpPr>
          <a:xfrm>
            <a:off x="829350" y="3125895"/>
            <a:ext cx="339253" cy="339253"/>
            <a:chOff x="900750" y="1436075"/>
            <a:chExt cx="481825" cy="481825"/>
          </a:xfrm>
        </p:grpSpPr>
        <p:sp>
          <p:nvSpPr>
            <p:cNvPr id="9638" name="Google Shape;9638;p8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39" name="Google Shape;9639;p8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40" name="Google Shape;9640;p8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41" name="Google Shape;9641;p8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42" name="Google Shape;9642;p84"/>
          <p:cNvGrpSpPr/>
          <p:nvPr/>
        </p:nvGrpSpPr>
        <p:grpSpPr>
          <a:xfrm>
            <a:off x="1247198" y="3186183"/>
            <a:ext cx="339253" cy="218676"/>
            <a:chOff x="1492675" y="1520750"/>
            <a:chExt cx="481825" cy="310575"/>
          </a:xfrm>
        </p:grpSpPr>
        <p:sp>
          <p:nvSpPr>
            <p:cNvPr id="9643" name="Google Shape;9643;p8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44" name="Google Shape;9644;p8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45" name="Google Shape;9645;p84"/>
          <p:cNvGrpSpPr/>
          <p:nvPr/>
        </p:nvGrpSpPr>
        <p:grpSpPr>
          <a:xfrm>
            <a:off x="1654995" y="3125877"/>
            <a:ext cx="352332" cy="339288"/>
            <a:chOff x="2071000" y="1435025"/>
            <a:chExt cx="500400" cy="481875"/>
          </a:xfrm>
        </p:grpSpPr>
        <p:sp>
          <p:nvSpPr>
            <p:cNvPr id="9646" name="Google Shape;9646;p8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47" name="Google Shape;9647;p8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48" name="Google Shape;9648;p8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49" name="Google Shape;9649;p84"/>
          <p:cNvGrpSpPr/>
          <p:nvPr/>
        </p:nvGrpSpPr>
        <p:grpSpPr>
          <a:xfrm>
            <a:off x="2083159" y="3146709"/>
            <a:ext cx="351874" cy="297623"/>
            <a:chOff x="2678350" y="1464650"/>
            <a:chExt cx="499750" cy="422700"/>
          </a:xfrm>
        </p:grpSpPr>
        <p:sp>
          <p:nvSpPr>
            <p:cNvPr id="9650" name="Google Shape;9650;p8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51" name="Google Shape;9651;p8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52" name="Google Shape;9652;p8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53" name="Google Shape;9653;p84"/>
          <p:cNvGrpSpPr/>
          <p:nvPr/>
        </p:nvGrpSpPr>
        <p:grpSpPr>
          <a:xfrm>
            <a:off x="2506692" y="3125895"/>
            <a:ext cx="339253" cy="339253"/>
            <a:chOff x="3271200" y="1435075"/>
            <a:chExt cx="481825" cy="481825"/>
          </a:xfrm>
        </p:grpSpPr>
        <p:sp>
          <p:nvSpPr>
            <p:cNvPr id="9654" name="Google Shape;9654;p8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55" name="Google Shape;9655;p8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56" name="Google Shape;9656;p84"/>
          <p:cNvGrpSpPr/>
          <p:nvPr/>
        </p:nvGrpSpPr>
        <p:grpSpPr>
          <a:xfrm>
            <a:off x="2917165" y="3125877"/>
            <a:ext cx="343442" cy="339288"/>
            <a:chOff x="3858100" y="1435075"/>
            <a:chExt cx="487775" cy="481875"/>
          </a:xfrm>
        </p:grpSpPr>
        <p:sp>
          <p:nvSpPr>
            <p:cNvPr id="9657" name="Google Shape;9657;p8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58" name="Google Shape;9658;p8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59" name="Google Shape;9659;p8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60" name="Google Shape;9660;p8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61" name="Google Shape;9661;p8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62" name="Google Shape;9662;p84"/>
          <p:cNvGrpSpPr/>
          <p:nvPr/>
        </p:nvGrpSpPr>
        <p:grpSpPr>
          <a:xfrm>
            <a:off x="3337249" y="3125895"/>
            <a:ext cx="339253" cy="339253"/>
            <a:chOff x="4456875" y="1435075"/>
            <a:chExt cx="481825" cy="481825"/>
          </a:xfrm>
        </p:grpSpPr>
        <p:sp>
          <p:nvSpPr>
            <p:cNvPr id="9663" name="Google Shape;9663;p8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64" name="Google Shape;9664;p8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65" name="Google Shape;9665;p8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66" name="Google Shape;9666;p8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67" name="Google Shape;9667;p8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68" name="Google Shape;9668;p8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69" name="Google Shape;9669;p8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70" name="Google Shape;9670;p8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71" name="Google Shape;9671;p8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72" name="Google Shape;9672;p8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73" name="Google Shape;9673;p8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74" name="Google Shape;9674;p8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75" name="Google Shape;9675;p8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76" name="Google Shape;9676;p8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77" name="Google Shape;9677;p8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78" name="Google Shape;9678;p8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79" name="Google Shape;9679;p8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80" name="Google Shape;9680;p8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81" name="Google Shape;9681;p8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82" name="Google Shape;9682;p84"/>
          <p:cNvGrpSpPr/>
          <p:nvPr/>
        </p:nvGrpSpPr>
        <p:grpSpPr>
          <a:xfrm>
            <a:off x="3758239" y="3125886"/>
            <a:ext cx="342580" cy="339271"/>
            <a:chOff x="5049725" y="1435050"/>
            <a:chExt cx="486550" cy="481850"/>
          </a:xfrm>
        </p:grpSpPr>
        <p:sp>
          <p:nvSpPr>
            <p:cNvPr id="9683" name="Google Shape;9683;p8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84" name="Google Shape;9684;p8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85" name="Google Shape;9685;p8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86" name="Google Shape;9686;p8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87" name="Google Shape;9687;p84"/>
          <p:cNvGrpSpPr/>
          <p:nvPr/>
        </p:nvGrpSpPr>
        <p:grpSpPr>
          <a:xfrm>
            <a:off x="4173790" y="3125895"/>
            <a:ext cx="339359" cy="339253"/>
            <a:chOff x="5642475" y="1435075"/>
            <a:chExt cx="481975" cy="481825"/>
          </a:xfrm>
        </p:grpSpPr>
        <p:sp>
          <p:nvSpPr>
            <p:cNvPr id="9688" name="Google Shape;9688;p8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89" name="Google Shape;9689;p8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90" name="Google Shape;9690;p8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91" name="Google Shape;9691;p84"/>
          <p:cNvGrpSpPr/>
          <p:nvPr/>
        </p:nvGrpSpPr>
        <p:grpSpPr>
          <a:xfrm>
            <a:off x="4588276" y="3125886"/>
            <a:ext cx="343759" cy="339271"/>
            <a:chOff x="6232000" y="1435050"/>
            <a:chExt cx="488225" cy="481850"/>
          </a:xfrm>
        </p:grpSpPr>
        <p:sp>
          <p:nvSpPr>
            <p:cNvPr id="9692" name="Google Shape;9692;p8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93" name="Google Shape;9693;p8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94" name="Google Shape;9694;p8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95" name="Google Shape;9695;p8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96" name="Google Shape;9696;p8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97" name="Google Shape;9697;p84"/>
          <p:cNvGrpSpPr/>
          <p:nvPr/>
        </p:nvGrpSpPr>
        <p:grpSpPr>
          <a:xfrm>
            <a:off x="849012" y="3539545"/>
            <a:ext cx="299929" cy="337792"/>
            <a:chOff x="924450" y="2028975"/>
            <a:chExt cx="425975" cy="479750"/>
          </a:xfrm>
        </p:grpSpPr>
        <p:sp>
          <p:nvSpPr>
            <p:cNvPr id="9698" name="Google Shape;9698;p8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99" name="Google Shape;9699;p8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00" name="Google Shape;9700;p8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01" name="Google Shape;9701;p84"/>
          <p:cNvGrpSpPr/>
          <p:nvPr/>
        </p:nvGrpSpPr>
        <p:grpSpPr>
          <a:xfrm>
            <a:off x="1661509" y="3559347"/>
            <a:ext cx="339306" cy="298186"/>
            <a:chOff x="2085450" y="2057100"/>
            <a:chExt cx="481900" cy="423500"/>
          </a:xfrm>
        </p:grpSpPr>
        <p:sp>
          <p:nvSpPr>
            <p:cNvPr id="9702" name="Google Shape;9702;p8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03" name="Google Shape;9703;p8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04" name="Google Shape;9704;p8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05" name="Google Shape;9705;p84"/>
          <p:cNvGrpSpPr/>
          <p:nvPr/>
        </p:nvGrpSpPr>
        <p:grpSpPr>
          <a:xfrm>
            <a:off x="2089442" y="3582592"/>
            <a:ext cx="339306" cy="251698"/>
            <a:chOff x="2678275" y="2090100"/>
            <a:chExt cx="481900" cy="357475"/>
          </a:xfrm>
        </p:grpSpPr>
        <p:sp>
          <p:nvSpPr>
            <p:cNvPr id="9706" name="Google Shape;9706;p8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07" name="Google Shape;9707;p8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08" name="Google Shape;9708;p8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09" name="Google Shape;9709;p8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10" name="Google Shape;9710;p8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11" name="Google Shape;9711;p84"/>
          <p:cNvGrpSpPr/>
          <p:nvPr/>
        </p:nvGrpSpPr>
        <p:grpSpPr>
          <a:xfrm>
            <a:off x="2566646" y="3594790"/>
            <a:ext cx="219345" cy="227301"/>
            <a:chOff x="3357325" y="2093500"/>
            <a:chExt cx="311525" cy="322825"/>
          </a:xfrm>
        </p:grpSpPr>
        <p:sp>
          <p:nvSpPr>
            <p:cNvPr id="9712" name="Google Shape;9712;p8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13" name="Google Shape;9713;p8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14" name="Google Shape;9714;p8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715" name="Google Shape;9715;p84"/>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716" name="Google Shape;9716;p84"/>
          <p:cNvGrpSpPr/>
          <p:nvPr/>
        </p:nvGrpSpPr>
        <p:grpSpPr>
          <a:xfrm>
            <a:off x="3360836" y="3538814"/>
            <a:ext cx="292078" cy="339253"/>
            <a:chOff x="4492800" y="2027925"/>
            <a:chExt cx="414825" cy="481825"/>
          </a:xfrm>
        </p:grpSpPr>
        <p:sp>
          <p:nvSpPr>
            <p:cNvPr id="9717" name="Google Shape;9717;p8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18" name="Google Shape;9718;p8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19" name="Google Shape;9719;p84"/>
          <p:cNvGrpSpPr/>
          <p:nvPr/>
        </p:nvGrpSpPr>
        <p:grpSpPr>
          <a:xfrm>
            <a:off x="3759928" y="3538805"/>
            <a:ext cx="339200" cy="339271"/>
            <a:chOff x="5049725" y="2027900"/>
            <a:chExt cx="481750" cy="481850"/>
          </a:xfrm>
        </p:grpSpPr>
        <p:sp>
          <p:nvSpPr>
            <p:cNvPr id="9720" name="Google Shape;9720;p8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21" name="Google Shape;9721;p8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22" name="Google Shape;9722;p8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23" name="Google Shape;9723;p8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24" name="Google Shape;9724;p8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25" name="Google Shape;9725;p8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26" name="Google Shape;9726;p8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27" name="Google Shape;9727;p8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28" name="Google Shape;9728;p84"/>
          <p:cNvGrpSpPr/>
          <p:nvPr/>
        </p:nvGrpSpPr>
        <p:grpSpPr>
          <a:xfrm>
            <a:off x="4233524" y="3538893"/>
            <a:ext cx="219890" cy="339095"/>
            <a:chOff x="5726350" y="2028150"/>
            <a:chExt cx="312300" cy="481600"/>
          </a:xfrm>
        </p:grpSpPr>
        <p:sp>
          <p:nvSpPr>
            <p:cNvPr id="9729" name="Google Shape;9729;p8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30" name="Google Shape;9730;p8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31" name="Google Shape;9731;p8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32" name="Google Shape;9732;p84"/>
          <p:cNvGrpSpPr/>
          <p:nvPr/>
        </p:nvGrpSpPr>
        <p:grpSpPr>
          <a:xfrm>
            <a:off x="4593715" y="3542000"/>
            <a:ext cx="332881" cy="332881"/>
            <a:chOff x="6239925" y="2032450"/>
            <a:chExt cx="472775" cy="472775"/>
          </a:xfrm>
        </p:grpSpPr>
        <p:sp>
          <p:nvSpPr>
            <p:cNvPr id="9733" name="Google Shape;9733;p8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34" name="Google Shape;9734;p8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35" name="Google Shape;9735;p84"/>
          <p:cNvGrpSpPr/>
          <p:nvPr/>
        </p:nvGrpSpPr>
        <p:grpSpPr>
          <a:xfrm>
            <a:off x="5042807" y="2364092"/>
            <a:ext cx="334641" cy="185425"/>
            <a:chOff x="903075" y="2730000"/>
            <a:chExt cx="475275" cy="263350"/>
          </a:xfrm>
        </p:grpSpPr>
        <p:sp>
          <p:nvSpPr>
            <p:cNvPr id="9736" name="Google Shape;9736;p8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37" name="Google Shape;9737;p8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38" name="Google Shape;9738;p8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39" name="Google Shape;9739;p84"/>
          <p:cNvGrpSpPr/>
          <p:nvPr/>
        </p:nvGrpSpPr>
        <p:grpSpPr>
          <a:xfrm>
            <a:off x="1247198" y="3538814"/>
            <a:ext cx="339253" cy="339253"/>
            <a:chOff x="1492675" y="2027925"/>
            <a:chExt cx="481825" cy="481825"/>
          </a:xfrm>
        </p:grpSpPr>
        <p:sp>
          <p:nvSpPr>
            <p:cNvPr id="9740" name="Google Shape;9740;p8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41" name="Google Shape;9741;p8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42" name="Google Shape;9742;p8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43" name="Google Shape;9743;p8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44" name="Google Shape;9744;p8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45" name="Google Shape;9745;p84"/>
          <p:cNvGrpSpPr/>
          <p:nvPr/>
        </p:nvGrpSpPr>
        <p:grpSpPr>
          <a:xfrm>
            <a:off x="5473575" y="2287178"/>
            <a:ext cx="339253" cy="339253"/>
            <a:chOff x="1492675" y="2620775"/>
            <a:chExt cx="481825" cy="481825"/>
          </a:xfrm>
        </p:grpSpPr>
        <p:sp>
          <p:nvSpPr>
            <p:cNvPr id="9746" name="Google Shape;9746;p8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47" name="Google Shape;9747;p8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748" name="Google Shape;9748;p84"/>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749" name="Google Shape;9749;p84"/>
          <p:cNvGrpSpPr/>
          <p:nvPr/>
        </p:nvGrpSpPr>
        <p:grpSpPr>
          <a:xfrm>
            <a:off x="6297328" y="2303161"/>
            <a:ext cx="333585" cy="307287"/>
            <a:chOff x="2682350" y="2643425"/>
            <a:chExt cx="473775" cy="436425"/>
          </a:xfrm>
        </p:grpSpPr>
        <p:sp>
          <p:nvSpPr>
            <p:cNvPr id="9750" name="Google Shape;9750;p8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51" name="Google Shape;9751;p8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52" name="Google Shape;9752;p8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53" name="Google Shape;9753;p8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54" name="Google Shape;9754;p8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55" name="Google Shape;9755;p8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56" name="Google Shape;9756;p8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57" name="Google Shape;9757;p84"/>
          <p:cNvGrpSpPr/>
          <p:nvPr/>
        </p:nvGrpSpPr>
        <p:grpSpPr>
          <a:xfrm>
            <a:off x="6762818" y="2287178"/>
            <a:ext cx="238531" cy="339253"/>
            <a:chOff x="3342725" y="2620775"/>
            <a:chExt cx="338775" cy="481825"/>
          </a:xfrm>
        </p:grpSpPr>
        <p:sp>
          <p:nvSpPr>
            <p:cNvPr id="9758" name="Google Shape;9758;p8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59" name="Google Shape;9759;p8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60" name="Google Shape;9760;p8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61" name="Google Shape;9761;p84"/>
          <p:cNvGrpSpPr/>
          <p:nvPr/>
        </p:nvGrpSpPr>
        <p:grpSpPr>
          <a:xfrm>
            <a:off x="7156568" y="2287178"/>
            <a:ext cx="278296" cy="339253"/>
            <a:chOff x="3907325" y="2620775"/>
            <a:chExt cx="395250" cy="481825"/>
          </a:xfrm>
        </p:grpSpPr>
        <p:sp>
          <p:nvSpPr>
            <p:cNvPr id="9762" name="Google Shape;9762;p8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63" name="Google Shape;9763;p8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64" name="Google Shape;9764;p8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65" name="Google Shape;9765;p8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66" name="Google Shape;9766;p84"/>
          <p:cNvGrpSpPr/>
          <p:nvPr/>
        </p:nvGrpSpPr>
        <p:grpSpPr>
          <a:xfrm>
            <a:off x="7549755" y="2297783"/>
            <a:ext cx="339253" cy="318042"/>
            <a:chOff x="4456875" y="2635825"/>
            <a:chExt cx="481825" cy="451700"/>
          </a:xfrm>
        </p:grpSpPr>
        <p:sp>
          <p:nvSpPr>
            <p:cNvPr id="9767" name="Google Shape;9767;p8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68" name="Google Shape;9768;p8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69" name="Google Shape;9769;p8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70" name="Google Shape;9770;p8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71" name="Google Shape;9771;p8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72" name="Google Shape;9772;p8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73" name="Google Shape;9773;p84"/>
          <p:cNvGrpSpPr/>
          <p:nvPr/>
        </p:nvGrpSpPr>
        <p:grpSpPr>
          <a:xfrm>
            <a:off x="7974679" y="2297783"/>
            <a:ext cx="339253" cy="318042"/>
            <a:chOff x="5049725" y="2635825"/>
            <a:chExt cx="481825" cy="451700"/>
          </a:xfrm>
        </p:grpSpPr>
        <p:sp>
          <p:nvSpPr>
            <p:cNvPr id="9774" name="Google Shape;9774;p8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75" name="Google Shape;9775;p8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76" name="Google Shape;9776;p8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77" name="Google Shape;9777;p84"/>
          <p:cNvGrpSpPr/>
          <p:nvPr/>
        </p:nvGrpSpPr>
        <p:grpSpPr>
          <a:xfrm>
            <a:off x="2375386" y="3952243"/>
            <a:ext cx="338566" cy="338373"/>
            <a:chOff x="5643000" y="2621375"/>
            <a:chExt cx="480850" cy="480575"/>
          </a:xfrm>
        </p:grpSpPr>
        <p:sp>
          <p:nvSpPr>
            <p:cNvPr id="9778" name="Google Shape;9778;p8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79" name="Google Shape;9779;p8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80" name="Google Shape;9780;p8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81" name="Google Shape;9781;p8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82" name="Google Shape;9782;p8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83" name="Google Shape;9783;p8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84" name="Google Shape;9784;p8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85" name="Google Shape;9785;p84"/>
          <p:cNvGrpSpPr/>
          <p:nvPr/>
        </p:nvGrpSpPr>
        <p:grpSpPr>
          <a:xfrm>
            <a:off x="4192782" y="3951803"/>
            <a:ext cx="339359" cy="339253"/>
            <a:chOff x="6235250" y="2620775"/>
            <a:chExt cx="481975" cy="481825"/>
          </a:xfrm>
        </p:grpSpPr>
        <p:sp>
          <p:nvSpPr>
            <p:cNvPr id="9786" name="Google Shape;9786;p8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87" name="Google Shape;9787;p8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88" name="Google Shape;9788;p8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89" name="Google Shape;9789;p8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90" name="Google Shape;9790;p8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791" name="Google Shape;9791;p84"/>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792" name="Google Shape;9792;p84"/>
          <p:cNvGrpSpPr/>
          <p:nvPr/>
        </p:nvGrpSpPr>
        <p:grpSpPr>
          <a:xfrm>
            <a:off x="5472652" y="2711317"/>
            <a:ext cx="341101" cy="339253"/>
            <a:chOff x="1535000" y="3223325"/>
            <a:chExt cx="484450" cy="481825"/>
          </a:xfrm>
        </p:grpSpPr>
        <p:sp>
          <p:nvSpPr>
            <p:cNvPr id="9793" name="Google Shape;9793;p8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94" name="Google Shape;9794;p8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95" name="Google Shape;9795;p8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96" name="Google Shape;9796;p84"/>
          <p:cNvGrpSpPr/>
          <p:nvPr/>
        </p:nvGrpSpPr>
        <p:grpSpPr>
          <a:xfrm>
            <a:off x="5880219" y="2746618"/>
            <a:ext cx="339253" cy="268649"/>
            <a:chOff x="2085525" y="3263750"/>
            <a:chExt cx="481825" cy="381550"/>
          </a:xfrm>
        </p:grpSpPr>
        <p:sp>
          <p:nvSpPr>
            <p:cNvPr id="9797" name="Google Shape;9797;p8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98" name="Google Shape;9798;p8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799" name="Google Shape;9799;p84"/>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800" name="Google Shape;9800;p84"/>
          <p:cNvGrpSpPr/>
          <p:nvPr/>
        </p:nvGrpSpPr>
        <p:grpSpPr>
          <a:xfrm>
            <a:off x="6711982" y="2711308"/>
            <a:ext cx="340204" cy="339271"/>
            <a:chOff x="3270450" y="3213625"/>
            <a:chExt cx="483175" cy="481850"/>
          </a:xfrm>
        </p:grpSpPr>
        <p:sp>
          <p:nvSpPr>
            <p:cNvPr id="9801" name="Google Shape;9801;p8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02" name="Google Shape;9802;p8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03" name="Google Shape;9803;p84"/>
          <p:cNvGrpSpPr/>
          <p:nvPr/>
        </p:nvGrpSpPr>
        <p:grpSpPr>
          <a:xfrm>
            <a:off x="7211250" y="2711317"/>
            <a:ext cx="168931" cy="339253"/>
            <a:chOff x="3984950" y="3213600"/>
            <a:chExt cx="239925" cy="481825"/>
          </a:xfrm>
        </p:grpSpPr>
        <p:sp>
          <p:nvSpPr>
            <p:cNvPr id="9804" name="Google Shape;9804;p8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05" name="Google Shape;9805;p8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806" name="Google Shape;9806;p84"/>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07" name="Google Shape;9807;p84"/>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808" name="Google Shape;9808;p84"/>
          <p:cNvGrpSpPr/>
          <p:nvPr/>
        </p:nvGrpSpPr>
        <p:grpSpPr>
          <a:xfrm>
            <a:off x="1874281" y="3981487"/>
            <a:ext cx="355218" cy="279880"/>
            <a:chOff x="5629975" y="3255775"/>
            <a:chExt cx="504500" cy="397500"/>
          </a:xfrm>
        </p:grpSpPr>
        <p:sp>
          <p:nvSpPr>
            <p:cNvPr id="9809" name="Google Shape;9809;p8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10" name="Google Shape;9810;p8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11" name="Google Shape;9811;p8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12" name="Google Shape;9812;p8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13" name="Google Shape;9813;p8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14" name="Google Shape;9814;p84"/>
          <p:cNvGrpSpPr/>
          <p:nvPr/>
        </p:nvGrpSpPr>
        <p:grpSpPr>
          <a:xfrm>
            <a:off x="3755839" y="3981593"/>
            <a:ext cx="340256" cy="279669"/>
            <a:chOff x="6234950" y="3255925"/>
            <a:chExt cx="483250" cy="397200"/>
          </a:xfrm>
        </p:grpSpPr>
        <p:sp>
          <p:nvSpPr>
            <p:cNvPr id="9815" name="Google Shape;9815;p8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16" name="Google Shape;9816;p8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17" name="Google Shape;9817;p8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18" name="Google Shape;9818;p8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19" name="Google Shape;9819;p8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20" name="Google Shape;9820;p8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21" name="Google Shape;9821;p84"/>
          <p:cNvGrpSpPr/>
          <p:nvPr/>
        </p:nvGrpSpPr>
        <p:grpSpPr>
          <a:xfrm>
            <a:off x="5051107" y="3125970"/>
            <a:ext cx="318042" cy="339253"/>
            <a:chOff x="914900" y="3806450"/>
            <a:chExt cx="451700" cy="481825"/>
          </a:xfrm>
        </p:grpSpPr>
        <p:sp>
          <p:nvSpPr>
            <p:cNvPr id="9822" name="Google Shape;9822;p8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23" name="Google Shape;9823;p8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24" name="Google Shape;9824;p8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25" name="Google Shape;9825;p8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26" name="Google Shape;9826;p8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27" name="Google Shape;9827;p84"/>
          <p:cNvGrpSpPr/>
          <p:nvPr/>
        </p:nvGrpSpPr>
        <p:grpSpPr>
          <a:xfrm>
            <a:off x="5470028" y="3125785"/>
            <a:ext cx="346347" cy="339623"/>
            <a:chOff x="1490050" y="3805975"/>
            <a:chExt cx="491900" cy="482350"/>
          </a:xfrm>
        </p:grpSpPr>
        <p:sp>
          <p:nvSpPr>
            <p:cNvPr id="9828" name="Google Shape;9828;p8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29" name="Google Shape;9829;p8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30" name="Google Shape;9830;p8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31" name="Google Shape;9831;p8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32" name="Google Shape;9832;p84"/>
          <p:cNvGrpSpPr/>
          <p:nvPr/>
        </p:nvGrpSpPr>
        <p:grpSpPr>
          <a:xfrm>
            <a:off x="5893896" y="3125970"/>
            <a:ext cx="311899" cy="339253"/>
            <a:chOff x="2104275" y="3806450"/>
            <a:chExt cx="442975" cy="481825"/>
          </a:xfrm>
        </p:grpSpPr>
        <p:sp>
          <p:nvSpPr>
            <p:cNvPr id="9833" name="Google Shape;9833;p8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34" name="Google Shape;9834;p8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35" name="Google Shape;9835;p84"/>
          <p:cNvGrpSpPr/>
          <p:nvPr/>
        </p:nvGrpSpPr>
        <p:grpSpPr>
          <a:xfrm>
            <a:off x="6317413" y="3125970"/>
            <a:ext cx="293416" cy="339253"/>
            <a:chOff x="2710875" y="3806450"/>
            <a:chExt cx="416725" cy="481825"/>
          </a:xfrm>
        </p:grpSpPr>
        <p:sp>
          <p:nvSpPr>
            <p:cNvPr id="9836" name="Google Shape;9836;p8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37" name="Google Shape;9837;p8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38" name="Google Shape;9838;p84"/>
          <p:cNvGrpSpPr/>
          <p:nvPr/>
        </p:nvGrpSpPr>
        <p:grpSpPr>
          <a:xfrm>
            <a:off x="6712457" y="3166412"/>
            <a:ext cx="339253" cy="258369"/>
            <a:chOff x="3271200" y="3863875"/>
            <a:chExt cx="481825" cy="366950"/>
          </a:xfrm>
        </p:grpSpPr>
        <p:sp>
          <p:nvSpPr>
            <p:cNvPr id="9839" name="Google Shape;9839;p8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40" name="Google Shape;9840;p8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41" name="Google Shape;9841;p84"/>
          <p:cNvGrpSpPr/>
          <p:nvPr/>
        </p:nvGrpSpPr>
        <p:grpSpPr>
          <a:xfrm>
            <a:off x="7147952" y="3126199"/>
            <a:ext cx="295528" cy="338795"/>
            <a:chOff x="3895050" y="3806775"/>
            <a:chExt cx="419725" cy="481175"/>
          </a:xfrm>
        </p:grpSpPr>
        <p:sp>
          <p:nvSpPr>
            <p:cNvPr id="9842" name="Google Shape;9842;p8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43" name="Google Shape;9843;p8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44" name="Google Shape;9844;p84"/>
          <p:cNvGrpSpPr/>
          <p:nvPr/>
        </p:nvGrpSpPr>
        <p:grpSpPr>
          <a:xfrm>
            <a:off x="7551234" y="3125979"/>
            <a:ext cx="336296" cy="339235"/>
            <a:chOff x="4464775" y="3806475"/>
            <a:chExt cx="477625" cy="481800"/>
          </a:xfrm>
        </p:grpSpPr>
        <p:sp>
          <p:nvSpPr>
            <p:cNvPr id="9845" name="Google Shape;9845;p8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46" name="Google Shape;9846;p8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47" name="Google Shape;9847;p8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48" name="Google Shape;9848;p8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49" name="Google Shape;9849;p8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50" name="Google Shape;9850;p8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51" name="Google Shape;9851;p84"/>
          <p:cNvGrpSpPr/>
          <p:nvPr/>
        </p:nvGrpSpPr>
        <p:grpSpPr>
          <a:xfrm>
            <a:off x="7974679" y="3125970"/>
            <a:ext cx="339253" cy="339253"/>
            <a:chOff x="5049725" y="3806450"/>
            <a:chExt cx="481825" cy="481825"/>
          </a:xfrm>
        </p:grpSpPr>
        <p:sp>
          <p:nvSpPr>
            <p:cNvPr id="9852" name="Google Shape;9852;p8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53" name="Google Shape;9853;p8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54" name="Google Shape;9854;p8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55" name="Google Shape;9855;p84"/>
          <p:cNvGrpSpPr/>
          <p:nvPr/>
        </p:nvGrpSpPr>
        <p:grpSpPr>
          <a:xfrm>
            <a:off x="1461983" y="3951798"/>
            <a:ext cx="339253" cy="339253"/>
            <a:chOff x="5651375" y="3806450"/>
            <a:chExt cx="481825" cy="481825"/>
          </a:xfrm>
        </p:grpSpPr>
        <p:sp>
          <p:nvSpPr>
            <p:cNvPr id="9856" name="Google Shape;9856;p8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57" name="Google Shape;9857;p8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58" name="Google Shape;9858;p8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59" name="Google Shape;9859;p8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60" name="Google Shape;9860;p84"/>
          <p:cNvGrpSpPr/>
          <p:nvPr/>
        </p:nvGrpSpPr>
        <p:grpSpPr>
          <a:xfrm>
            <a:off x="3360663" y="3953787"/>
            <a:ext cx="298503" cy="335275"/>
            <a:chOff x="6264300" y="3809300"/>
            <a:chExt cx="423950" cy="476175"/>
          </a:xfrm>
        </p:grpSpPr>
        <p:sp>
          <p:nvSpPr>
            <p:cNvPr id="9861" name="Google Shape;9861;p8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62" name="Google Shape;9862;p8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63" name="Google Shape;9863;p8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64" name="Google Shape;9864;p84"/>
          <p:cNvGrpSpPr/>
          <p:nvPr/>
        </p:nvGrpSpPr>
        <p:grpSpPr>
          <a:xfrm>
            <a:off x="5039841" y="3538881"/>
            <a:ext cx="340573" cy="339271"/>
            <a:chOff x="898875" y="4399275"/>
            <a:chExt cx="483700" cy="481850"/>
          </a:xfrm>
        </p:grpSpPr>
        <p:sp>
          <p:nvSpPr>
            <p:cNvPr id="9865" name="Google Shape;9865;p8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66" name="Google Shape;9866;p84"/>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67" name="Google Shape;9867;p8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68" name="Google Shape;9868;p8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69" name="Google Shape;9869;p8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70" name="Google Shape;9870;p8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71" name="Google Shape;9871;p8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72" name="Google Shape;9872;p8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73" name="Google Shape;9873;p84"/>
          <p:cNvGrpSpPr/>
          <p:nvPr/>
        </p:nvGrpSpPr>
        <p:grpSpPr>
          <a:xfrm>
            <a:off x="5473575" y="3554133"/>
            <a:ext cx="339253" cy="308765"/>
            <a:chOff x="1492675" y="4420975"/>
            <a:chExt cx="481825" cy="438525"/>
          </a:xfrm>
        </p:grpSpPr>
        <p:sp>
          <p:nvSpPr>
            <p:cNvPr id="9874" name="Google Shape;9874;p8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75" name="Google Shape;9875;p8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76" name="Google Shape;9876;p8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77" name="Google Shape;9877;p8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78" name="Google Shape;9878;p8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79" name="Google Shape;9879;p84"/>
          <p:cNvGrpSpPr/>
          <p:nvPr/>
        </p:nvGrpSpPr>
        <p:grpSpPr>
          <a:xfrm>
            <a:off x="5878556" y="3539558"/>
            <a:ext cx="342580" cy="337915"/>
            <a:chOff x="2084100" y="4400250"/>
            <a:chExt cx="486550" cy="479925"/>
          </a:xfrm>
        </p:grpSpPr>
        <p:sp>
          <p:nvSpPr>
            <p:cNvPr id="9880" name="Google Shape;9880;p8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81" name="Google Shape;9881;p8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82" name="Google Shape;9882;p8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83" name="Google Shape;9883;p8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84" name="Google Shape;9884;p8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85" name="Google Shape;9885;p8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86" name="Google Shape;9886;p84"/>
          <p:cNvGrpSpPr/>
          <p:nvPr/>
        </p:nvGrpSpPr>
        <p:grpSpPr>
          <a:xfrm>
            <a:off x="6315036" y="3538907"/>
            <a:ext cx="298169" cy="339218"/>
            <a:chOff x="2707950" y="4399325"/>
            <a:chExt cx="423475" cy="481775"/>
          </a:xfrm>
        </p:grpSpPr>
        <p:sp>
          <p:nvSpPr>
            <p:cNvPr id="9887" name="Google Shape;9887;p8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88" name="Google Shape;9888;p8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89" name="Google Shape;9889;p8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90" name="Google Shape;9890;p8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91" name="Google Shape;9891;p8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92" name="Google Shape;9892;p8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93" name="Google Shape;9893;p8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94" name="Google Shape;9894;p8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95" name="Google Shape;9895;p8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96" name="Google Shape;9896;p8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97" name="Google Shape;9897;p8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98" name="Google Shape;9898;p8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99" name="Google Shape;9899;p84"/>
          <p:cNvGrpSpPr/>
          <p:nvPr/>
        </p:nvGrpSpPr>
        <p:grpSpPr>
          <a:xfrm>
            <a:off x="6744555" y="3538881"/>
            <a:ext cx="275057" cy="339271"/>
            <a:chOff x="3330525" y="4399275"/>
            <a:chExt cx="390650" cy="481850"/>
          </a:xfrm>
        </p:grpSpPr>
        <p:sp>
          <p:nvSpPr>
            <p:cNvPr id="9900" name="Google Shape;9900;p8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01" name="Google Shape;9901;p8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02" name="Google Shape;9902;p8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03" name="Google Shape;9903;p8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04" name="Google Shape;9904;p8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05" name="Google Shape;9905;p8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06" name="Google Shape;9906;p8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07" name="Google Shape;9907;p84"/>
          <p:cNvGrpSpPr/>
          <p:nvPr/>
        </p:nvGrpSpPr>
        <p:grpSpPr>
          <a:xfrm>
            <a:off x="7169084" y="3538890"/>
            <a:ext cx="253265" cy="339253"/>
            <a:chOff x="3938800" y="4399275"/>
            <a:chExt cx="359700" cy="481825"/>
          </a:xfrm>
        </p:grpSpPr>
        <p:sp>
          <p:nvSpPr>
            <p:cNvPr id="9908" name="Google Shape;9908;p8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09" name="Google Shape;9909;p8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10" name="Google Shape;9910;p8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11" name="Google Shape;9911;p8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12" name="Google Shape;9912;p8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13" name="Google Shape;9913;p84"/>
          <p:cNvGrpSpPr/>
          <p:nvPr/>
        </p:nvGrpSpPr>
        <p:grpSpPr>
          <a:xfrm>
            <a:off x="7639862" y="3538890"/>
            <a:ext cx="159039" cy="339253"/>
            <a:chOff x="4584850" y="4399275"/>
            <a:chExt cx="225875" cy="481825"/>
          </a:xfrm>
        </p:grpSpPr>
        <p:sp>
          <p:nvSpPr>
            <p:cNvPr id="9914" name="Google Shape;9914;p8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15" name="Google Shape;9915;p8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916" name="Google Shape;9916;p84"/>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917" name="Google Shape;9917;p84"/>
          <p:cNvGrpSpPr/>
          <p:nvPr/>
        </p:nvGrpSpPr>
        <p:grpSpPr>
          <a:xfrm>
            <a:off x="1049680" y="3951795"/>
            <a:ext cx="339253" cy="339253"/>
            <a:chOff x="5642550" y="4399275"/>
            <a:chExt cx="481825" cy="481825"/>
          </a:xfrm>
        </p:grpSpPr>
        <p:sp>
          <p:nvSpPr>
            <p:cNvPr id="9918" name="Google Shape;9918;p8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19" name="Google Shape;9919;p8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20" name="Google Shape;9920;p84"/>
          <p:cNvGrpSpPr/>
          <p:nvPr/>
        </p:nvGrpSpPr>
        <p:grpSpPr>
          <a:xfrm>
            <a:off x="2859815" y="3963703"/>
            <a:ext cx="363316" cy="315437"/>
            <a:chOff x="6218300" y="4416175"/>
            <a:chExt cx="516000" cy="448000"/>
          </a:xfrm>
        </p:grpSpPr>
        <p:sp>
          <p:nvSpPr>
            <p:cNvPr id="9921" name="Google Shape;9921;p8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22" name="Google Shape;9922;p8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23" name="Google Shape;9923;p8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24" name="Google Shape;9924;p84"/>
          <p:cNvGrpSpPr/>
          <p:nvPr/>
        </p:nvGrpSpPr>
        <p:grpSpPr>
          <a:xfrm>
            <a:off x="5918879" y="3951792"/>
            <a:ext cx="339253" cy="339253"/>
            <a:chOff x="899850" y="4992125"/>
            <a:chExt cx="481825" cy="481825"/>
          </a:xfrm>
        </p:grpSpPr>
        <p:sp>
          <p:nvSpPr>
            <p:cNvPr id="9925" name="Google Shape;9925;p8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26" name="Google Shape;9926;p8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27" name="Google Shape;9927;p8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28" name="Google Shape;9928;p84"/>
          <p:cNvGrpSpPr/>
          <p:nvPr/>
        </p:nvGrpSpPr>
        <p:grpSpPr>
          <a:xfrm>
            <a:off x="5461708" y="3951792"/>
            <a:ext cx="339253" cy="339253"/>
            <a:chOff x="1492675" y="4992125"/>
            <a:chExt cx="481825" cy="481825"/>
          </a:xfrm>
        </p:grpSpPr>
        <p:sp>
          <p:nvSpPr>
            <p:cNvPr id="9929" name="Google Shape;9929;p8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30" name="Google Shape;9930;p8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31" name="Google Shape;9931;p84"/>
          <p:cNvGrpSpPr/>
          <p:nvPr/>
        </p:nvGrpSpPr>
        <p:grpSpPr>
          <a:xfrm>
            <a:off x="5004462" y="3951792"/>
            <a:ext cx="339253" cy="339253"/>
            <a:chOff x="2085525" y="4992125"/>
            <a:chExt cx="481825" cy="481825"/>
          </a:xfrm>
        </p:grpSpPr>
        <p:sp>
          <p:nvSpPr>
            <p:cNvPr id="9932" name="Google Shape;9932;p8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33" name="Google Shape;9933;p8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34" name="Google Shape;9934;p84"/>
          <p:cNvGrpSpPr/>
          <p:nvPr/>
        </p:nvGrpSpPr>
        <p:grpSpPr>
          <a:xfrm>
            <a:off x="6833221" y="3951792"/>
            <a:ext cx="339253" cy="339253"/>
            <a:chOff x="2678350" y="4992125"/>
            <a:chExt cx="481825" cy="481825"/>
          </a:xfrm>
        </p:grpSpPr>
        <p:sp>
          <p:nvSpPr>
            <p:cNvPr id="9935" name="Google Shape;9935;p8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36" name="Google Shape;9936;p8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37" name="Google Shape;9937;p8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38" name="Google Shape;9938;p84"/>
          <p:cNvGrpSpPr/>
          <p:nvPr/>
        </p:nvGrpSpPr>
        <p:grpSpPr>
          <a:xfrm>
            <a:off x="4628816" y="3951792"/>
            <a:ext cx="339253" cy="339253"/>
            <a:chOff x="3271200" y="4992125"/>
            <a:chExt cx="481825" cy="481825"/>
          </a:xfrm>
        </p:grpSpPr>
        <p:sp>
          <p:nvSpPr>
            <p:cNvPr id="9939" name="Google Shape;9939;p8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40" name="Google Shape;9940;p8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41" name="Google Shape;9941;p8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42" name="Google Shape;9942;p84"/>
          <p:cNvGrpSpPr/>
          <p:nvPr/>
        </p:nvGrpSpPr>
        <p:grpSpPr>
          <a:xfrm>
            <a:off x="7290263" y="3952822"/>
            <a:ext cx="339411" cy="337193"/>
            <a:chOff x="3863900" y="4993625"/>
            <a:chExt cx="482050" cy="478900"/>
          </a:xfrm>
        </p:grpSpPr>
        <p:sp>
          <p:nvSpPr>
            <p:cNvPr id="9943" name="Google Shape;9943;p84"/>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44" name="Google Shape;9944;p84"/>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45" name="Google Shape;9945;p84"/>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46" name="Google Shape;9946;p84"/>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47" name="Google Shape;9947;p84"/>
          <p:cNvGrpSpPr/>
          <p:nvPr/>
        </p:nvGrpSpPr>
        <p:grpSpPr>
          <a:xfrm>
            <a:off x="7747437" y="3952822"/>
            <a:ext cx="339411" cy="337193"/>
            <a:chOff x="4456725" y="4993625"/>
            <a:chExt cx="482050" cy="478900"/>
          </a:xfrm>
        </p:grpSpPr>
        <p:sp>
          <p:nvSpPr>
            <p:cNvPr id="9948" name="Google Shape;9948;p84"/>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49" name="Google Shape;9949;p84"/>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50" name="Google Shape;9950;p84"/>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51" name="Google Shape;9951;p84"/>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52" name="Google Shape;9952;p84"/>
          <p:cNvGrpSpPr/>
          <p:nvPr/>
        </p:nvGrpSpPr>
        <p:grpSpPr>
          <a:xfrm>
            <a:off x="6376030" y="3952813"/>
            <a:ext cx="339411" cy="337211"/>
            <a:chOff x="5049575" y="4993600"/>
            <a:chExt cx="482050" cy="478925"/>
          </a:xfrm>
        </p:grpSpPr>
        <p:sp>
          <p:nvSpPr>
            <p:cNvPr id="9953" name="Google Shape;9953;p8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54" name="Google Shape;9954;p8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55" name="Google Shape;9955;p8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56" name="Google Shape;9956;p8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957" name="Google Shape;9957;p84"/>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9958" name="Google Shape;9958;p8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62" name="Shape 9962"/>
        <p:cNvGrpSpPr/>
        <p:nvPr/>
      </p:nvGrpSpPr>
      <p:grpSpPr>
        <a:xfrm>
          <a:off x="0" y="0"/>
          <a:ext cx="0" cy="0"/>
          <a:chOff x="0" y="0"/>
          <a:chExt cx="0" cy="0"/>
        </a:xfrm>
      </p:grpSpPr>
      <p:grpSp>
        <p:nvGrpSpPr>
          <p:cNvPr id="9963" name="Google Shape;9963;p85"/>
          <p:cNvGrpSpPr/>
          <p:nvPr/>
        </p:nvGrpSpPr>
        <p:grpSpPr>
          <a:xfrm>
            <a:off x="876361" y="1308054"/>
            <a:ext cx="322099" cy="370529"/>
            <a:chOff x="-42971725" y="3217825"/>
            <a:chExt cx="275675" cy="317125"/>
          </a:xfrm>
        </p:grpSpPr>
        <p:sp>
          <p:nvSpPr>
            <p:cNvPr id="9964" name="Google Shape;9964;p8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8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8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7" name="Google Shape;9967;p85"/>
          <p:cNvGrpSpPr/>
          <p:nvPr/>
        </p:nvGrpSpPr>
        <p:grpSpPr>
          <a:xfrm>
            <a:off x="848276" y="1776710"/>
            <a:ext cx="378270" cy="337551"/>
            <a:chOff x="-42996150" y="3612600"/>
            <a:chExt cx="323750" cy="288900"/>
          </a:xfrm>
        </p:grpSpPr>
        <p:sp>
          <p:nvSpPr>
            <p:cNvPr id="9968" name="Google Shape;9968;p8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8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8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1" name="Google Shape;9971;p85"/>
          <p:cNvGrpSpPr/>
          <p:nvPr/>
        </p:nvGrpSpPr>
        <p:grpSpPr>
          <a:xfrm>
            <a:off x="851036" y="2186080"/>
            <a:ext cx="372749" cy="370909"/>
            <a:chOff x="-42994575" y="3950300"/>
            <a:chExt cx="319025" cy="317450"/>
          </a:xfrm>
        </p:grpSpPr>
        <p:sp>
          <p:nvSpPr>
            <p:cNvPr id="9972" name="Google Shape;9972;p8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8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8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5" name="Google Shape;9975;p85"/>
          <p:cNvGrpSpPr/>
          <p:nvPr/>
        </p:nvGrpSpPr>
        <p:grpSpPr>
          <a:xfrm>
            <a:off x="3004431" y="1332912"/>
            <a:ext cx="371785" cy="370879"/>
            <a:chOff x="-41111350" y="3239100"/>
            <a:chExt cx="318200" cy="317425"/>
          </a:xfrm>
        </p:grpSpPr>
        <p:sp>
          <p:nvSpPr>
            <p:cNvPr id="9976" name="Google Shape;9976;p8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8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8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8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0" name="Google Shape;9980;p85"/>
          <p:cNvGrpSpPr/>
          <p:nvPr/>
        </p:nvGrpSpPr>
        <p:grpSpPr>
          <a:xfrm>
            <a:off x="3000751" y="1768444"/>
            <a:ext cx="379146" cy="370967"/>
            <a:chOff x="-41117650" y="3605525"/>
            <a:chExt cx="324500" cy="317500"/>
          </a:xfrm>
        </p:grpSpPr>
        <p:sp>
          <p:nvSpPr>
            <p:cNvPr id="9981" name="Google Shape;9981;p8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8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8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84" name="Google Shape;9984;p85"/>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5" name="Google Shape;9985;p85"/>
          <p:cNvGrpSpPr/>
          <p:nvPr/>
        </p:nvGrpSpPr>
        <p:grpSpPr>
          <a:xfrm>
            <a:off x="1827005" y="2659967"/>
            <a:ext cx="216271" cy="371814"/>
            <a:chOff x="-39205300" y="3220175"/>
            <a:chExt cx="185100" cy="318225"/>
          </a:xfrm>
        </p:grpSpPr>
        <p:sp>
          <p:nvSpPr>
            <p:cNvPr id="9986" name="Google Shape;9986;p8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8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8" name="Google Shape;9988;p85"/>
          <p:cNvGrpSpPr/>
          <p:nvPr/>
        </p:nvGrpSpPr>
        <p:grpSpPr>
          <a:xfrm>
            <a:off x="1792533" y="3120038"/>
            <a:ext cx="300016" cy="369273"/>
            <a:chOff x="-39248625" y="3588600"/>
            <a:chExt cx="256775" cy="316050"/>
          </a:xfrm>
        </p:grpSpPr>
        <p:sp>
          <p:nvSpPr>
            <p:cNvPr id="9989" name="Google Shape;9989;p8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8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1" name="Google Shape;9991;p85"/>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85"/>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93" name="Google Shape;9993;p85"/>
          <p:cNvGrpSpPr/>
          <p:nvPr/>
        </p:nvGrpSpPr>
        <p:grpSpPr>
          <a:xfrm>
            <a:off x="1243246" y="1308054"/>
            <a:ext cx="429504" cy="370879"/>
            <a:chOff x="-42651700" y="3217825"/>
            <a:chExt cx="367600" cy="317425"/>
          </a:xfrm>
        </p:grpSpPr>
        <p:sp>
          <p:nvSpPr>
            <p:cNvPr id="9994" name="Google Shape;9994;p8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8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8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8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8" name="Google Shape;9998;p85"/>
          <p:cNvGrpSpPr/>
          <p:nvPr/>
        </p:nvGrpSpPr>
        <p:grpSpPr>
          <a:xfrm>
            <a:off x="1278678" y="1747704"/>
            <a:ext cx="358640" cy="363226"/>
            <a:chOff x="-42617300" y="3587775"/>
            <a:chExt cx="306950" cy="310875"/>
          </a:xfrm>
        </p:grpSpPr>
        <p:sp>
          <p:nvSpPr>
            <p:cNvPr id="9999" name="Google Shape;9999;p8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8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1" name="Google Shape;10001;p85"/>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02" name="Google Shape;10002;p85"/>
          <p:cNvGrpSpPr/>
          <p:nvPr/>
        </p:nvGrpSpPr>
        <p:grpSpPr>
          <a:xfrm>
            <a:off x="3450506" y="1332445"/>
            <a:ext cx="376926" cy="370324"/>
            <a:chOff x="-40748275" y="3238700"/>
            <a:chExt cx="322600" cy="316950"/>
          </a:xfrm>
        </p:grpSpPr>
        <p:sp>
          <p:nvSpPr>
            <p:cNvPr id="10003" name="Google Shape;10003;p8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8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8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8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8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8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9" name="Google Shape;10009;p85"/>
          <p:cNvGrpSpPr/>
          <p:nvPr/>
        </p:nvGrpSpPr>
        <p:grpSpPr>
          <a:xfrm>
            <a:off x="3453062" y="1800429"/>
            <a:ext cx="371814" cy="338690"/>
            <a:chOff x="-40745125" y="3632900"/>
            <a:chExt cx="318225" cy="289875"/>
          </a:xfrm>
        </p:grpSpPr>
        <p:sp>
          <p:nvSpPr>
            <p:cNvPr id="10010" name="Google Shape;10010;p8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8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8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8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8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8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8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7" name="Google Shape;10017;p85"/>
          <p:cNvGrpSpPr/>
          <p:nvPr/>
        </p:nvGrpSpPr>
        <p:grpSpPr>
          <a:xfrm>
            <a:off x="3457209" y="2211639"/>
            <a:ext cx="363518" cy="370178"/>
            <a:chOff x="-40742750" y="3972175"/>
            <a:chExt cx="311125" cy="316825"/>
          </a:xfrm>
        </p:grpSpPr>
        <p:sp>
          <p:nvSpPr>
            <p:cNvPr id="10018" name="Google Shape;10018;p8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8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0" name="Google Shape;10020;p85"/>
          <p:cNvGrpSpPr/>
          <p:nvPr/>
        </p:nvGrpSpPr>
        <p:grpSpPr>
          <a:xfrm>
            <a:off x="2239871" y="2661807"/>
            <a:ext cx="266892" cy="369974"/>
            <a:chOff x="-38860325" y="3221750"/>
            <a:chExt cx="228425" cy="316650"/>
          </a:xfrm>
        </p:grpSpPr>
        <p:sp>
          <p:nvSpPr>
            <p:cNvPr id="10021" name="Google Shape;10021;p8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8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8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8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5" name="Google Shape;10025;p85"/>
          <p:cNvGrpSpPr/>
          <p:nvPr/>
        </p:nvGrpSpPr>
        <p:grpSpPr>
          <a:xfrm>
            <a:off x="2190678" y="3123864"/>
            <a:ext cx="380081" cy="367111"/>
            <a:chOff x="-38905225" y="3591875"/>
            <a:chExt cx="325300" cy="314200"/>
          </a:xfrm>
        </p:grpSpPr>
        <p:sp>
          <p:nvSpPr>
            <p:cNvPr id="10026" name="Google Shape;10026;p8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8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8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9" name="Google Shape;10029;p85"/>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30" name="Google Shape;10030;p85"/>
          <p:cNvGrpSpPr/>
          <p:nvPr/>
        </p:nvGrpSpPr>
        <p:grpSpPr>
          <a:xfrm>
            <a:off x="3997427" y="3108944"/>
            <a:ext cx="290815" cy="369740"/>
            <a:chOff x="-37370925" y="3579105"/>
            <a:chExt cx="248900" cy="316450"/>
          </a:xfrm>
        </p:grpSpPr>
        <p:sp>
          <p:nvSpPr>
            <p:cNvPr id="10031" name="Google Shape;10031;p8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8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33" name="Google Shape;10033;p85"/>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85"/>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35" name="Google Shape;10035;p85"/>
          <p:cNvGrpSpPr/>
          <p:nvPr/>
        </p:nvGrpSpPr>
        <p:grpSpPr>
          <a:xfrm>
            <a:off x="1690803" y="2187015"/>
            <a:ext cx="371814" cy="369974"/>
            <a:chOff x="-42259725" y="3951100"/>
            <a:chExt cx="318225" cy="316650"/>
          </a:xfrm>
        </p:grpSpPr>
        <p:sp>
          <p:nvSpPr>
            <p:cNvPr id="10036" name="Google Shape;10036;p8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8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8" name="Google Shape;10038;p85"/>
          <p:cNvGrpSpPr/>
          <p:nvPr/>
        </p:nvGrpSpPr>
        <p:grpSpPr>
          <a:xfrm>
            <a:off x="3889164" y="1366036"/>
            <a:ext cx="370879" cy="337755"/>
            <a:chOff x="-40378075" y="3267450"/>
            <a:chExt cx="317425" cy="289075"/>
          </a:xfrm>
        </p:grpSpPr>
        <p:sp>
          <p:nvSpPr>
            <p:cNvPr id="10039" name="Google Shape;10039;p8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8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8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8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3" name="Google Shape;10043;p85"/>
          <p:cNvGrpSpPr/>
          <p:nvPr/>
        </p:nvGrpSpPr>
        <p:grpSpPr>
          <a:xfrm>
            <a:off x="3892830" y="1767304"/>
            <a:ext cx="363548" cy="369974"/>
            <a:chOff x="-40372575" y="3604550"/>
            <a:chExt cx="311150" cy="316650"/>
          </a:xfrm>
        </p:grpSpPr>
        <p:sp>
          <p:nvSpPr>
            <p:cNvPr id="10044" name="Google Shape;10044;p8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8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8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47" name="Google Shape;10047;p85"/>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48" name="Google Shape;10048;p85"/>
          <p:cNvGrpSpPr/>
          <p:nvPr/>
        </p:nvGrpSpPr>
        <p:grpSpPr>
          <a:xfrm>
            <a:off x="2616780" y="2659967"/>
            <a:ext cx="399038" cy="372165"/>
            <a:chOff x="-38542250" y="3220175"/>
            <a:chExt cx="341525" cy="318525"/>
          </a:xfrm>
        </p:grpSpPr>
        <p:sp>
          <p:nvSpPr>
            <p:cNvPr id="10049" name="Google Shape;10049;p8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8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8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2" name="Google Shape;10052;p85"/>
          <p:cNvGrpSpPr/>
          <p:nvPr/>
        </p:nvGrpSpPr>
        <p:grpSpPr>
          <a:xfrm>
            <a:off x="2638712" y="3119337"/>
            <a:ext cx="369974" cy="369068"/>
            <a:chOff x="-38537400" y="3588000"/>
            <a:chExt cx="316650" cy="315875"/>
          </a:xfrm>
        </p:grpSpPr>
        <p:sp>
          <p:nvSpPr>
            <p:cNvPr id="10053" name="Google Shape;10053;p8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8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8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8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7" name="Google Shape;10057;p85"/>
          <p:cNvGrpSpPr/>
          <p:nvPr/>
        </p:nvGrpSpPr>
        <p:grpSpPr>
          <a:xfrm>
            <a:off x="2637792" y="3576866"/>
            <a:ext cx="371814" cy="369974"/>
            <a:chOff x="-38538975" y="3954250"/>
            <a:chExt cx="318225" cy="316650"/>
          </a:xfrm>
        </p:grpSpPr>
        <p:sp>
          <p:nvSpPr>
            <p:cNvPr id="10058" name="Google Shape;10058;p8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8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0" name="Google Shape;10060;p85"/>
          <p:cNvGrpSpPr/>
          <p:nvPr/>
        </p:nvGrpSpPr>
        <p:grpSpPr>
          <a:xfrm>
            <a:off x="3955104" y="3571793"/>
            <a:ext cx="375465" cy="371814"/>
            <a:chOff x="-37385100" y="3949908"/>
            <a:chExt cx="321350" cy="318225"/>
          </a:xfrm>
        </p:grpSpPr>
        <p:sp>
          <p:nvSpPr>
            <p:cNvPr id="10061" name="Google Shape;10061;p8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8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3" name="Google Shape;10063;p85"/>
          <p:cNvGrpSpPr/>
          <p:nvPr/>
        </p:nvGrpSpPr>
        <p:grpSpPr>
          <a:xfrm>
            <a:off x="2130763" y="1307353"/>
            <a:ext cx="370909" cy="370675"/>
            <a:chOff x="-41895050" y="3217225"/>
            <a:chExt cx="317450" cy="317250"/>
          </a:xfrm>
        </p:grpSpPr>
        <p:sp>
          <p:nvSpPr>
            <p:cNvPr id="10064" name="Google Shape;10064;p8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8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8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8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8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9" name="Google Shape;10069;p85"/>
          <p:cNvGrpSpPr/>
          <p:nvPr/>
        </p:nvGrpSpPr>
        <p:grpSpPr>
          <a:xfrm>
            <a:off x="2130310" y="1744287"/>
            <a:ext cx="371814" cy="369974"/>
            <a:chOff x="-41893475" y="3584850"/>
            <a:chExt cx="318225" cy="316650"/>
          </a:xfrm>
        </p:grpSpPr>
        <p:sp>
          <p:nvSpPr>
            <p:cNvPr id="10070" name="Google Shape;10070;p8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8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8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8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4" name="Google Shape;10074;p85"/>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85"/>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6" name="Google Shape;10076;p85"/>
          <p:cNvGrpSpPr/>
          <p:nvPr/>
        </p:nvGrpSpPr>
        <p:grpSpPr>
          <a:xfrm>
            <a:off x="900338" y="3139579"/>
            <a:ext cx="337522" cy="370909"/>
            <a:chOff x="-39998250" y="3605325"/>
            <a:chExt cx="288875" cy="317450"/>
          </a:xfrm>
        </p:grpSpPr>
        <p:sp>
          <p:nvSpPr>
            <p:cNvPr id="10077" name="Google Shape;10077;p8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8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9" name="Google Shape;10079;p85"/>
          <p:cNvGrpSpPr/>
          <p:nvPr/>
        </p:nvGrpSpPr>
        <p:grpSpPr>
          <a:xfrm>
            <a:off x="884112" y="3598043"/>
            <a:ext cx="369974" cy="369945"/>
            <a:chOff x="-40011050" y="3972375"/>
            <a:chExt cx="316650" cy="316625"/>
          </a:xfrm>
        </p:grpSpPr>
        <p:sp>
          <p:nvSpPr>
            <p:cNvPr id="10080" name="Google Shape;10080;p8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8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2" name="Google Shape;10082;p85"/>
          <p:cNvGrpSpPr/>
          <p:nvPr/>
        </p:nvGrpSpPr>
        <p:grpSpPr>
          <a:xfrm>
            <a:off x="3116043" y="2662742"/>
            <a:ext cx="266921" cy="369039"/>
            <a:chOff x="-38129425" y="3222550"/>
            <a:chExt cx="228450" cy="315850"/>
          </a:xfrm>
        </p:grpSpPr>
        <p:sp>
          <p:nvSpPr>
            <p:cNvPr id="10083" name="Google Shape;10083;p8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8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5" name="Google Shape;10085;p85"/>
          <p:cNvGrpSpPr/>
          <p:nvPr/>
        </p:nvGrpSpPr>
        <p:grpSpPr>
          <a:xfrm>
            <a:off x="3071012" y="3119337"/>
            <a:ext cx="371785" cy="369974"/>
            <a:chOff x="-38172725" y="3588000"/>
            <a:chExt cx="318200" cy="316650"/>
          </a:xfrm>
        </p:grpSpPr>
        <p:sp>
          <p:nvSpPr>
            <p:cNvPr id="10086" name="Google Shape;10086;p8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8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8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8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8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8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8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8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4" name="Google Shape;10094;p85"/>
          <p:cNvGrpSpPr/>
          <p:nvPr/>
        </p:nvGrpSpPr>
        <p:grpSpPr>
          <a:xfrm>
            <a:off x="3146914" y="3577772"/>
            <a:ext cx="219981" cy="369974"/>
            <a:chOff x="-38109725" y="3955025"/>
            <a:chExt cx="188275" cy="316650"/>
          </a:xfrm>
        </p:grpSpPr>
        <p:sp>
          <p:nvSpPr>
            <p:cNvPr id="10095" name="Google Shape;10095;p8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8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97" name="Google Shape;10097;p85"/>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98" name="Google Shape;10098;p85"/>
          <p:cNvGrpSpPr/>
          <p:nvPr/>
        </p:nvGrpSpPr>
        <p:grpSpPr>
          <a:xfrm>
            <a:off x="2562313" y="1309193"/>
            <a:ext cx="373654" cy="369068"/>
            <a:chOff x="-41530375" y="3218800"/>
            <a:chExt cx="319800" cy="315875"/>
          </a:xfrm>
        </p:grpSpPr>
        <p:sp>
          <p:nvSpPr>
            <p:cNvPr id="10099" name="Google Shape;10099;p8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8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1" name="Google Shape;10101;p85"/>
          <p:cNvGrpSpPr/>
          <p:nvPr/>
        </p:nvGrpSpPr>
        <p:grpSpPr>
          <a:xfrm>
            <a:off x="2564607" y="1824351"/>
            <a:ext cx="369068" cy="289004"/>
            <a:chOff x="-41526450" y="3653375"/>
            <a:chExt cx="315875" cy="247350"/>
          </a:xfrm>
        </p:grpSpPr>
        <p:sp>
          <p:nvSpPr>
            <p:cNvPr id="10102" name="Google Shape;10102;p8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8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4" name="Google Shape;10104;p85"/>
          <p:cNvGrpSpPr/>
          <p:nvPr/>
        </p:nvGrpSpPr>
        <p:grpSpPr>
          <a:xfrm>
            <a:off x="2565994" y="2187015"/>
            <a:ext cx="366293" cy="369974"/>
            <a:chOff x="-41526450" y="3951100"/>
            <a:chExt cx="313500" cy="316650"/>
          </a:xfrm>
        </p:grpSpPr>
        <p:sp>
          <p:nvSpPr>
            <p:cNvPr id="10105" name="Google Shape;10105;p8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8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8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8" name="Google Shape;10108;p85"/>
          <p:cNvGrpSpPr/>
          <p:nvPr/>
        </p:nvGrpSpPr>
        <p:grpSpPr>
          <a:xfrm>
            <a:off x="1331249" y="2681144"/>
            <a:ext cx="339595" cy="371814"/>
            <a:chOff x="-39625900" y="3238300"/>
            <a:chExt cx="290650" cy="318225"/>
          </a:xfrm>
        </p:grpSpPr>
        <p:sp>
          <p:nvSpPr>
            <p:cNvPr id="10109" name="Google Shape;10109;p8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8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1" name="Google Shape;10111;p85"/>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12" name="Google Shape;10112;p85"/>
          <p:cNvGrpSpPr/>
          <p:nvPr/>
        </p:nvGrpSpPr>
        <p:grpSpPr>
          <a:xfrm>
            <a:off x="1325300" y="3597605"/>
            <a:ext cx="366293" cy="370441"/>
            <a:chOff x="-39647175" y="3972000"/>
            <a:chExt cx="313500" cy="317050"/>
          </a:xfrm>
        </p:grpSpPr>
        <p:sp>
          <p:nvSpPr>
            <p:cNvPr id="10113" name="Google Shape;10113;p8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8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8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6" name="Google Shape;10116;p85"/>
          <p:cNvGrpSpPr/>
          <p:nvPr/>
        </p:nvGrpSpPr>
        <p:grpSpPr>
          <a:xfrm>
            <a:off x="3494427" y="2661603"/>
            <a:ext cx="375495" cy="370879"/>
            <a:chOff x="-37808850" y="3221575"/>
            <a:chExt cx="321375" cy="317425"/>
          </a:xfrm>
        </p:grpSpPr>
        <p:sp>
          <p:nvSpPr>
            <p:cNvPr id="10117" name="Google Shape;10117;p8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8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9" name="Google Shape;10119;p85"/>
          <p:cNvGrpSpPr/>
          <p:nvPr/>
        </p:nvGrpSpPr>
        <p:grpSpPr>
          <a:xfrm>
            <a:off x="3503201" y="3183634"/>
            <a:ext cx="372749" cy="241158"/>
            <a:chOff x="-37806500" y="3643030"/>
            <a:chExt cx="319025" cy="206400"/>
          </a:xfrm>
        </p:grpSpPr>
        <p:sp>
          <p:nvSpPr>
            <p:cNvPr id="10120" name="Google Shape;10120;p8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8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2" name="Google Shape;10122;p85"/>
          <p:cNvGrpSpPr/>
          <p:nvPr/>
        </p:nvGrpSpPr>
        <p:grpSpPr>
          <a:xfrm>
            <a:off x="3505508" y="3575931"/>
            <a:ext cx="368134" cy="371814"/>
            <a:chOff x="-37804925" y="3953450"/>
            <a:chExt cx="315075" cy="318225"/>
          </a:xfrm>
        </p:grpSpPr>
        <p:sp>
          <p:nvSpPr>
            <p:cNvPr id="10123" name="Google Shape;10123;p8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8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8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6" name="Google Shape;10126;p85"/>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7" name="Google Shape;10127;p85"/>
          <p:cNvGrpSpPr/>
          <p:nvPr/>
        </p:nvGrpSpPr>
        <p:grpSpPr>
          <a:xfrm>
            <a:off x="4860977" y="1328538"/>
            <a:ext cx="355663" cy="308725"/>
            <a:chOff x="-28462125" y="3199700"/>
            <a:chExt cx="298550" cy="259150"/>
          </a:xfrm>
        </p:grpSpPr>
        <p:sp>
          <p:nvSpPr>
            <p:cNvPr id="10128" name="Google Shape;10128;p8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8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8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1" name="Google Shape;10131;p85"/>
          <p:cNvGrpSpPr/>
          <p:nvPr/>
        </p:nvGrpSpPr>
        <p:grpSpPr>
          <a:xfrm>
            <a:off x="4861930" y="1763228"/>
            <a:ext cx="353757" cy="352833"/>
            <a:chOff x="-28461325" y="3545475"/>
            <a:chExt cx="296950" cy="296175"/>
          </a:xfrm>
        </p:grpSpPr>
        <p:sp>
          <p:nvSpPr>
            <p:cNvPr id="10132" name="Google Shape;10132;p8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8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8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8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8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8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8" name="Google Shape;10138;p85"/>
          <p:cNvGrpSpPr/>
          <p:nvPr/>
        </p:nvGrpSpPr>
        <p:grpSpPr>
          <a:xfrm>
            <a:off x="4858162" y="2213272"/>
            <a:ext cx="361292" cy="352803"/>
            <a:chOff x="-28463700" y="3914875"/>
            <a:chExt cx="303275" cy="296150"/>
          </a:xfrm>
        </p:grpSpPr>
        <p:sp>
          <p:nvSpPr>
            <p:cNvPr id="10139" name="Google Shape;10139;p8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8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1" name="Google Shape;10141;p85"/>
          <p:cNvGrpSpPr/>
          <p:nvPr/>
        </p:nvGrpSpPr>
        <p:grpSpPr>
          <a:xfrm>
            <a:off x="7092947" y="1369355"/>
            <a:ext cx="351880" cy="227092"/>
            <a:chOff x="-26573400" y="3224125"/>
            <a:chExt cx="295375" cy="190625"/>
          </a:xfrm>
        </p:grpSpPr>
        <p:sp>
          <p:nvSpPr>
            <p:cNvPr id="10142" name="Google Shape;10142;p8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8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4" name="Google Shape;10144;p85"/>
          <p:cNvGrpSpPr/>
          <p:nvPr/>
        </p:nvGrpSpPr>
        <p:grpSpPr>
          <a:xfrm>
            <a:off x="7092947" y="1763690"/>
            <a:ext cx="351880" cy="351910"/>
            <a:chOff x="-26573400" y="3546250"/>
            <a:chExt cx="295375" cy="295400"/>
          </a:xfrm>
        </p:grpSpPr>
        <p:sp>
          <p:nvSpPr>
            <p:cNvPr id="10145" name="Google Shape;10145;p8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8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8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8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8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0" name="Google Shape;10150;p85"/>
          <p:cNvGrpSpPr/>
          <p:nvPr/>
        </p:nvGrpSpPr>
        <p:grpSpPr>
          <a:xfrm>
            <a:off x="7081228" y="2213599"/>
            <a:ext cx="375319" cy="352148"/>
            <a:chOff x="-26583625" y="3917025"/>
            <a:chExt cx="315050" cy="295600"/>
          </a:xfrm>
        </p:grpSpPr>
        <p:sp>
          <p:nvSpPr>
            <p:cNvPr id="10151" name="Google Shape;10151;p8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8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8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8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5" name="Google Shape;10155;p85"/>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56" name="Google Shape;10156;p85"/>
          <p:cNvGrpSpPr/>
          <p:nvPr/>
        </p:nvGrpSpPr>
        <p:grpSpPr>
          <a:xfrm>
            <a:off x="5779742" y="3172629"/>
            <a:ext cx="289039" cy="352833"/>
            <a:chOff x="-24694925" y="3518700"/>
            <a:chExt cx="242625" cy="296175"/>
          </a:xfrm>
        </p:grpSpPr>
        <p:sp>
          <p:nvSpPr>
            <p:cNvPr id="10157" name="Google Shape;10157;p8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8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8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8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1" name="Google Shape;10161;p85"/>
          <p:cNvGrpSpPr/>
          <p:nvPr/>
        </p:nvGrpSpPr>
        <p:grpSpPr>
          <a:xfrm>
            <a:off x="5779280" y="3622657"/>
            <a:ext cx="289962" cy="352833"/>
            <a:chOff x="-24709100" y="3888875"/>
            <a:chExt cx="243400" cy="296175"/>
          </a:xfrm>
        </p:grpSpPr>
        <p:sp>
          <p:nvSpPr>
            <p:cNvPr id="10162" name="Google Shape;10162;p8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8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8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5" name="Google Shape;10165;p85"/>
          <p:cNvGrpSpPr/>
          <p:nvPr/>
        </p:nvGrpSpPr>
        <p:grpSpPr>
          <a:xfrm>
            <a:off x="7979280" y="2695320"/>
            <a:ext cx="356556" cy="349557"/>
            <a:chOff x="-22863675" y="3131775"/>
            <a:chExt cx="299300" cy="293425"/>
          </a:xfrm>
        </p:grpSpPr>
        <p:sp>
          <p:nvSpPr>
            <p:cNvPr id="10166" name="Google Shape;10166;p8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8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8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9" name="Google Shape;10169;p85"/>
          <p:cNvGrpSpPr/>
          <p:nvPr/>
        </p:nvGrpSpPr>
        <p:grpSpPr>
          <a:xfrm>
            <a:off x="5322144" y="1306499"/>
            <a:ext cx="310602" cy="352803"/>
            <a:chOff x="-28069875" y="3175300"/>
            <a:chExt cx="260725" cy="296150"/>
          </a:xfrm>
        </p:grpSpPr>
        <p:sp>
          <p:nvSpPr>
            <p:cNvPr id="10170" name="Google Shape;10170;p8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8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8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8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8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8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8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8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8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9" name="Google Shape;10179;p85"/>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80" name="Google Shape;10180;p85"/>
          <p:cNvGrpSpPr/>
          <p:nvPr/>
        </p:nvGrpSpPr>
        <p:grpSpPr>
          <a:xfrm>
            <a:off x="5363423" y="2213733"/>
            <a:ext cx="228045" cy="351880"/>
            <a:chOff x="-28032075" y="3916450"/>
            <a:chExt cx="191425" cy="295375"/>
          </a:xfrm>
        </p:grpSpPr>
        <p:sp>
          <p:nvSpPr>
            <p:cNvPr id="10181" name="Google Shape;10181;p8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8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8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4" name="Google Shape;10184;p85"/>
          <p:cNvGrpSpPr/>
          <p:nvPr/>
        </p:nvGrpSpPr>
        <p:grpSpPr>
          <a:xfrm>
            <a:off x="7528769" y="1306484"/>
            <a:ext cx="352833" cy="352833"/>
            <a:chOff x="-26201650" y="3176075"/>
            <a:chExt cx="296175" cy="296175"/>
          </a:xfrm>
        </p:grpSpPr>
        <p:sp>
          <p:nvSpPr>
            <p:cNvPr id="10185" name="Google Shape;10185;p8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8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7" name="Google Shape;10187;p85"/>
          <p:cNvGrpSpPr/>
          <p:nvPr/>
        </p:nvGrpSpPr>
        <p:grpSpPr>
          <a:xfrm>
            <a:off x="7528293" y="1763705"/>
            <a:ext cx="353786" cy="351880"/>
            <a:chOff x="-26204800" y="3547050"/>
            <a:chExt cx="296975" cy="295375"/>
          </a:xfrm>
        </p:grpSpPr>
        <p:sp>
          <p:nvSpPr>
            <p:cNvPr id="10188" name="Google Shape;10188;p8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8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0" name="Google Shape;10190;p85"/>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1" name="Google Shape;10191;p85"/>
          <p:cNvGrpSpPr/>
          <p:nvPr/>
        </p:nvGrpSpPr>
        <p:grpSpPr>
          <a:xfrm>
            <a:off x="6199548" y="2693683"/>
            <a:ext cx="345328" cy="352833"/>
            <a:chOff x="-24353875" y="3147725"/>
            <a:chExt cx="289875" cy="296175"/>
          </a:xfrm>
        </p:grpSpPr>
        <p:sp>
          <p:nvSpPr>
            <p:cNvPr id="10192" name="Google Shape;10192;p8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8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4" name="Google Shape;10194;p85"/>
          <p:cNvGrpSpPr/>
          <p:nvPr/>
        </p:nvGrpSpPr>
        <p:grpSpPr>
          <a:xfrm>
            <a:off x="6207530" y="3173090"/>
            <a:ext cx="329365" cy="351910"/>
            <a:chOff x="-24344425" y="3519475"/>
            <a:chExt cx="276475" cy="295400"/>
          </a:xfrm>
        </p:grpSpPr>
        <p:sp>
          <p:nvSpPr>
            <p:cNvPr id="10195" name="Google Shape;10195;p8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8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7" name="Google Shape;10197;p85"/>
          <p:cNvGrpSpPr/>
          <p:nvPr/>
        </p:nvGrpSpPr>
        <p:grpSpPr>
          <a:xfrm>
            <a:off x="6197210" y="3625010"/>
            <a:ext cx="350004" cy="348128"/>
            <a:chOff x="-24353075" y="3891250"/>
            <a:chExt cx="293800" cy="292225"/>
          </a:xfrm>
        </p:grpSpPr>
        <p:sp>
          <p:nvSpPr>
            <p:cNvPr id="10198" name="Google Shape;10198;p8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8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0" name="Google Shape;10200;p85"/>
          <p:cNvGrpSpPr/>
          <p:nvPr/>
        </p:nvGrpSpPr>
        <p:grpSpPr>
          <a:xfrm>
            <a:off x="7980681" y="3173313"/>
            <a:ext cx="353757" cy="351463"/>
            <a:chOff x="-22845575" y="3504075"/>
            <a:chExt cx="296950" cy="295025"/>
          </a:xfrm>
        </p:grpSpPr>
        <p:sp>
          <p:nvSpPr>
            <p:cNvPr id="10201" name="Google Shape;10201;p8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8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3" name="Google Shape;10203;p85"/>
          <p:cNvGrpSpPr/>
          <p:nvPr/>
        </p:nvGrpSpPr>
        <p:grpSpPr>
          <a:xfrm>
            <a:off x="5773862" y="1306961"/>
            <a:ext cx="299344" cy="351880"/>
            <a:chOff x="-27691025" y="3175300"/>
            <a:chExt cx="251275" cy="295375"/>
          </a:xfrm>
        </p:grpSpPr>
        <p:sp>
          <p:nvSpPr>
            <p:cNvPr id="10204" name="Google Shape;10204;p8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8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8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8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8" name="Google Shape;10208;p85"/>
          <p:cNvGrpSpPr/>
          <p:nvPr/>
        </p:nvGrpSpPr>
        <p:grpSpPr>
          <a:xfrm>
            <a:off x="5746179" y="1825637"/>
            <a:ext cx="354710" cy="228015"/>
            <a:chOff x="-27721750" y="3598250"/>
            <a:chExt cx="297750" cy="191400"/>
          </a:xfrm>
        </p:grpSpPr>
        <p:sp>
          <p:nvSpPr>
            <p:cNvPr id="10209" name="Google Shape;10209;p8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8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1" name="Google Shape;10211;p85"/>
          <p:cNvGrpSpPr/>
          <p:nvPr/>
        </p:nvGrpSpPr>
        <p:grpSpPr>
          <a:xfrm>
            <a:off x="5747579" y="2219183"/>
            <a:ext cx="351910" cy="340980"/>
            <a:chOff x="-27719400" y="3925600"/>
            <a:chExt cx="295400" cy="286225"/>
          </a:xfrm>
        </p:grpSpPr>
        <p:sp>
          <p:nvSpPr>
            <p:cNvPr id="10212" name="Google Shape;10212;p8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8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4" name="Google Shape;10214;p85"/>
          <p:cNvGrpSpPr/>
          <p:nvPr/>
        </p:nvGrpSpPr>
        <p:grpSpPr>
          <a:xfrm>
            <a:off x="7968851" y="1306023"/>
            <a:ext cx="353757" cy="353757"/>
            <a:chOff x="-25834600" y="3176875"/>
            <a:chExt cx="296950" cy="296950"/>
          </a:xfrm>
        </p:grpSpPr>
        <p:sp>
          <p:nvSpPr>
            <p:cNvPr id="10215" name="Google Shape;10215;p8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8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8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8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8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0" name="Google Shape;10220;p85"/>
          <p:cNvGrpSpPr/>
          <p:nvPr/>
        </p:nvGrpSpPr>
        <p:grpSpPr>
          <a:xfrm>
            <a:off x="7968851" y="1774024"/>
            <a:ext cx="353757" cy="331241"/>
            <a:chOff x="-25834600" y="3564375"/>
            <a:chExt cx="296950" cy="278050"/>
          </a:xfrm>
        </p:grpSpPr>
        <p:sp>
          <p:nvSpPr>
            <p:cNvPr id="10221" name="Google Shape;10221;p8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8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8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8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8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8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8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8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9" name="Google Shape;10229;p85"/>
          <p:cNvGrpSpPr/>
          <p:nvPr/>
        </p:nvGrpSpPr>
        <p:grpSpPr>
          <a:xfrm>
            <a:off x="7966974" y="2213376"/>
            <a:ext cx="357509" cy="352595"/>
            <a:chOff x="-25834600" y="3915850"/>
            <a:chExt cx="300100" cy="295975"/>
          </a:xfrm>
        </p:grpSpPr>
        <p:sp>
          <p:nvSpPr>
            <p:cNvPr id="10230" name="Google Shape;10230;p8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8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8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3" name="Google Shape;10233;p85"/>
          <p:cNvGrpSpPr/>
          <p:nvPr/>
        </p:nvGrpSpPr>
        <p:grpSpPr>
          <a:xfrm>
            <a:off x="6702402" y="2694606"/>
            <a:ext cx="228968" cy="350987"/>
            <a:chOff x="-23930925" y="3149300"/>
            <a:chExt cx="192200" cy="294625"/>
          </a:xfrm>
        </p:grpSpPr>
        <p:sp>
          <p:nvSpPr>
            <p:cNvPr id="10234" name="Google Shape;10234;p8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8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8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8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8" name="Google Shape;10238;p85"/>
          <p:cNvGrpSpPr/>
          <p:nvPr/>
        </p:nvGrpSpPr>
        <p:grpSpPr>
          <a:xfrm>
            <a:off x="6659232" y="3173090"/>
            <a:ext cx="315307" cy="351910"/>
            <a:chOff x="-23962425" y="3519475"/>
            <a:chExt cx="264675" cy="295400"/>
          </a:xfrm>
        </p:grpSpPr>
        <p:sp>
          <p:nvSpPr>
            <p:cNvPr id="10239" name="Google Shape;10239;p8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8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41" name="Google Shape;10241;p85"/>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42" name="Google Shape;10242;p85"/>
          <p:cNvGrpSpPr/>
          <p:nvPr/>
        </p:nvGrpSpPr>
        <p:grpSpPr>
          <a:xfrm>
            <a:off x="8037908" y="3623134"/>
            <a:ext cx="239302" cy="351880"/>
            <a:chOff x="-22788075" y="3904625"/>
            <a:chExt cx="200875" cy="295375"/>
          </a:xfrm>
        </p:grpSpPr>
        <p:sp>
          <p:nvSpPr>
            <p:cNvPr id="10243" name="Google Shape;10243;p8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8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8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8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7" name="Google Shape;10247;p85"/>
          <p:cNvGrpSpPr/>
          <p:nvPr/>
        </p:nvGrpSpPr>
        <p:grpSpPr>
          <a:xfrm>
            <a:off x="6193206" y="1306499"/>
            <a:ext cx="354710" cy="352803"/>
            <a:chOff x="-27351575" y="3175300"/>
            <a:chExt cx="297750" cy="296150"/>
          </a:xfrm>
        </p:grpSpPr>
        <p:sp>
          <p:nvSpPr>
            <p:cNvPr id="10248" name="Google Shape;10248;p8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8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8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8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2" name="Google Shape;10252;p85"/>
          <p:cNvGrpSpPr/>
          <p:nvPr/>
        </p:nvGrpSpPr>
        <p:grpSpPr>
          <a:xfrm>
            <a:off x="6235914" y="1763109"/>
            <a:ext cx="269293" cy="353072"/>
            <a:chOff x="-27313750" y="3545275"/>
            <a:chExt cx="226050" cy="296375"/>
          </a:xfrm>
        </p:grpSpPr>
        <p:sp>
          <p:nvSpPr>
            <p:cNvPr id="10253" name="Google Shape;10253;p8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8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8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6" name="Google Shape;10256;p85"/>
          <p:cNvGrpSpPr/>
          <p:nvPr/>
        </p:nvGrpSpPr>
        <p:grpSpPr>
          <a:xfrm>
            <a:off x="6193206" y="2211380"/>
            <a:ext cx="354710" cy="356586"/>
            <a:chOff x="-27351575" y="3915650"/>
            <a:chExt cx="297750" cy="299325"/>
          </a:xfrm>
        </p:grpSpPr>
        <p:sp>
          <p:nvSpPr>
            <p:cNvPr id="10257" name="Google Shape;10257;p8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8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9" name="Google Shape;10259;p85"/>
          <p:cNvGrpSpPr/>
          <p:nvPr/>
        </p:nvGrpSpPr>
        <p:grpSpPr>
          <a:xfrm>
            <a:off x="4880696" y="2693579"/>
            <a:ext cx="319060" cy="353042"/>
            <a:chOff x="-25445525" y="3175900"/>
            <a:chExt cx="267825" cy="296350"/>
          </a:xfrm>
        </p:grpSpPr>
        <p:sp>
          <p:nvSpPr>
            <p:cNvPr id="10260" name="Google Shape;10260;p8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8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8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3" name="Google Shape;10263;p85"/>
          <p:cNvGrpSpPr/>
          <p:nvPr/>
        </p:nvGrpSpPr>
        <p:grpSpPr>
          <a:xfrm>
            <a:off x="4862410" y="3183902"/>
            <a:ext cx="355633" cy="330288"/>
            <a:chOff x="-25465200" y="3565175"/>
            <a:chExt cx="298525" cy="277250"/>
          </a:xfrm>
        </p:grpSpPr>
        <p:sp>
          <p:nvSpPr>
            <p:cNvPr id="10264" name="Google Shape;10264;p8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8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6" name="Google Shape;10266;p85"/>
          <p:cNvGrpSpPr/>
          <p:nvPr/>
        </p:nvGrpSpPr>
        <p:grpSpPr>
          <a:xfrm>
            <a:off x="4861948" y="3623432"/>
            <a:ext cx="356556" cy="351285"/>
            <a:chOff x="-25465200" y="3916150"/>
            <a:chExt cx="299300" cy="294875"/>
          </a:xfrm>
        </p:grpSpPr>
        <p:sp>
          <p:nvSpPr>
            <p:cNvPr id="10267" name="Google Shape;10267;p8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8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9" name="Google Shape;10269;p85"/>
          <p:cNvGrpSpPr/>
          <p:nvPr/>
        </p:nvGrpSpPr>
        <p:grpSpPr>
          <a:xfrm>
            <a:off x="7089388" y="2693698"/>
            <a:ext cx="351880" cy="352803"/>
            <a:chOff x="-23615075" y="3148525"/>
            <a:chExt cx="295375" cy="296150"/>
          </a:xfrm>
        </p:grpSpPr>
        <p:sp>
          <p:nvSpPr>
            <p:cNvPr id="10270" name="Google Shape;10270;p8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8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8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8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74" name="Google Shape;10274;p85"/>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75" name="Google Shape;10275;p85"/>
          <p:cNvGrpSpPr/>
          <p:nvPr/>
        </p:nvGrpSpPr>
        <p:grpSpPr>
          <a:xfrm>
            <a:off x="7088911" y="3632977"/>
            <a:ext cx="352833" cy="332194"/>
            <a:chOff x="-23615075" y="3906200"/>
            <a:chExt cx="296175" cy="278850"/>
          </a:xfrm>
        </p:grpSpPr>
        <p:sp>
          <p:nvSpPr>
            <p:cNvPr id="10276" name="Google Shape;10276;p8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8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8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79" name="Google Shape;10279;p85"/>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0" name="Google Shape;10280;p85"/>
          <p:cNvGrpSpPr/>
          <p:nvPr/>
        </p:nvGrpSpPr>
        <p:grpSpPr>
          <a:xfrm>
            <a:off x="6637880" y="1306618"/>
            <a:ext cx="353757" cy="352565"/>
            <a:chOff x="-26980600" y="3175500"/>
            <a:chExt cx="296950" cy="295950"/>
          </a:xfrm>
        </p:grpSpPr>
        <p:sp>
          <p:nvSpPr>
            <p:cNvPr id="10281" name="Google Shape;10281;p8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8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8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84" name="Google Shape;10284;p85"/>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5" name="Google Shape;10285;p85"/>
          <p:cNvGrpSpPr/>
          <p:nvPr/>
        </p:nvGrpSpPr>
        <p:grpSpPr>
          <a:xfrm>
            <a:off x="6638357" y="2245154"/>
            <a:ext cx="352803" cy="289039"/>
            <a:chOff x="-26981375" y="3951875"/>
            <a:chExt cx="296150" cy="242625"/>
          </a:xfrm>
        </p:grpSpPr>
        <p:sp>
          <p:nvSpPr>
            <p:cNvPr id="10286" name="Google Shape;10286;p8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8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8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9" name="Google Shape;10289;p85"/>
          <p:cNvGrpSpPr/>
          <p:nvPr/>
        </p:nvGrpSpPr>
        <p:grpSpPr>
          <a:xfrm>
            <a:off x="5303399" y="2692745"/>
            <a:ext cx="351910" cy="354710"/>
            <a:chOff x="-25094250" y="3176075"/>
            <a:chExt cx="295400" cy="297750"/>
          </a:xfrm>
        </p:grpSpPr>
        <p:sp>
          <p:nvSpPr>
            <p:cNvPr id="10290" name="Google Shape;10290;p8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8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8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3" name="Google Shape;10293;p85"/>
          <p:cNvGrpSpPr/>
          <p:nvPr/>
        </p:nvGrpSpPr>
        <p:grpSpPr>
          <a:xfrm>
            <a:off x="5303399" y="3173106"/>
            <a:ext cx="351910" cy="351880"/>
            <a:chOff x="-25094250" y="3547050"/>
            <a:chExt cx="295400" cy="295375"/>
          </a:xfrm>
        </p:grpSpPr>
        <p:sp>
          <p:nvSpPr>
            <p:cNvPr id="10294" name="Google Shape;10294;p8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8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8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8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8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99" name="Google Shape;10299;p85"/>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00" name="Google Shape;10300;p85"/>
          <p:cNvGrpSpPr/>
          <p:nvPr/>
        </p:nvGrpSpPr>
        <p:grpSpPr>
          <a:xfrm>
            <a:off x="7535476" y="2693698"/>
            <a:ext cx="352803" cy="352803"/>
            <a:chOff x="-23245675" y="3148525"/>
            <a:chExt cx="296150" cy="296150"/>
          </a:xfrm>
        </p:grpSpPr>
        <p:sp>
          <p:nvSpPr>
            <p:cNvPr id="10301" name="Google Shape;10301;p8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8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8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04" name="Google Shape;10304;p85"/>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05" name="Google Shape;10305;p85"/>
          <p:cNvGrpSpPr/>
          <p:nvPr/>
        </p:nvGrpSpPr>
        <p:grpSpPr>
          <a:xfrm>
            <a:off x="7535938" y="3622672"/>
            <a:ext cx="351880" cy="352803"/>
            <a:chOff x="-23244900" y="3888100"/>
            <a:chExt cx="295375" cy="296150"/>
          </a:xfrm>
        </p:grpSpPr>
        <p:sp>
          <p:nvSpPr>
            <p:cNvPr id="10306" name="Google Shape;10306;p8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8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8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8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8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8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8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8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8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8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8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17" name="Google Shape;10317;p85"/>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85"/>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10319" name="Google Shape;10319;p85"/>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323" name="Shape 10323"/>
        <p:cNvGrpSpPr/>
        <p:nvPr/>
      </p:nvGrpSpPr>
      <p:grpSpPr>
        <a:xfrm>
          <a:off x="0" y="0"/>
          <a:ext cx="0" cy="0"/>
          <a:chOff x="0" y="0"/>
          <a:chExt cx="0" cy="0"/>
        </a:xfrm>
      </p:grpSpPr>
      <p:sp>
        <p:nvSpPr>
          <p:cNvPr id="10324" name="Google Shape;10324;p86"/>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25" name="Google Shape;10325;p86"/>
          <p:cNvGrpSpPr/>
          <p:nvPr/>
        </p:nvGrpSpPr>
        <p:grpSpPr>
          <a:xfrm>
            <a:off x="850004" y="1823018"/>
            <a:ext cx="367261" cy="367261"/>
            <a:chOff x="-65145700" y="3727425"/>
            <a:chExt cx="317425" cy="317425"/>
          </a:xfrm>
        </p:grpSpPr>
        <p:sp>
          <p:nvSpPr>
            <p:cNvPr id="10326" name="Google Shape;10326;p8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8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8" name="Google Shape;10328;p86"/>
          <p:cNvGrpSpPr/>
          <p:nvPr/>
        </p:nvGrpSpPr>
        <p:grpSpPr>
          <a:xfrm>
            <a:off x="853201" y="2251933"/>
            <a:ext cx="360868" cy="367261"/>
            <a:chOff x="-65144125" y="4094450"/>
            <a:chExt cx="311900" cy="317425"/>
          </a:xfrm>
        </p:grpSpPr>
        <p:sp>
          <p:nvSpPr>
            <p:cNvPr id="10329" name="Google Shape;10329;p8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8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8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32" name="Google Shape;10332;p86"/>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33" name="Google Shape;10333;p86"/>
          <p:cNvGrpSpPr/>
          <p:nvPr/>
        </p:nvGrpSpPr>
        <p:grpSpPr>
          <a:xfrm>
            <a:off x="3056770" y="1822628"/>
            <a:ext cx="370645" cy="368042"/>
            <a:chOff x="-63250675" y="3744075"/>
            <a:chExt cx="320350" cy="318100"/>
          </a:xfrm>
        </p:grpSpPr>
        <p:sp>
          <p:nvSpPr>
            <p:cNvPr id="10334" name="Google Shape;10334;p8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8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8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7" name="Google Shape;10337;p86"/>
          <p:cNvGrpSpPr/>
          <p:nvPr/>
        </p:nvGrpSpPr>
        <p:grpSpPr>
          <a:xfrm>
            <a:off x="3058462" y="2251933"/>
            <a:ext cx="367261" cy="367261"/>
            <a:chOff x="-63250675" y="4110200"/>
            <a:chExt cx="317425" cy="317425"/>
          </a:xfrm>
        </p:grpSpPr>
        <p:sp>
          <p:nvSpPr>
            <p:cNvPr id="10338" name="Google Shape;10338;p8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8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8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8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8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8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8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8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8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7" name="Google Shape;10347;p86"/>
          <p:cNvGrpSpPr/>
          <p:nvPr/>
        </p:nvGrpSpPr>
        <p:grpSpPr>
          <a:xfrm>
            <a:off x="1737509" y="2749028"/>
            <a:ext cx="359075" cy="358844"/>
            <a:chOff x="-61351725" y="3372400"/>
            <a:chExt cx="310350" cy="310150"/>
          </a:xfrm>
        </p:grpSpPr>
        <p:sp>
          <p:nvSpPr>
            <p:cNvPr id="10348" name="Google Shape;10348;p8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8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8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1" name="Google Shape;10351;p86"/>
          <p:cNvGrpSpPr/>
          <p:nvPr/>
        </p:nvGrpSpPr>
        <p:grpSpPr>
          <a:xfrm>
            <a:off x="1733864" y="3212084"/>
            <a:ext cx="366364" cy="333534"/>
            <a:chOff x="-61354875" y="3751050"/>
            <a:chExt cx="316650" cy="288275"/>
          </a:xfrm>
        </p:grpSpPr>
        <p:sp>
          <p:nvSpPr>
            <p:cNvPr id="10352" name="Google Shape;10352;p8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8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8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5" name="Google Shape;10355;p86"/>
          <p:cNvGrpSpPr/>
          <p:nvPr/>
        </p:nvGrpSpPr>
        <p:grpSpPr>
          <a:xfrm>
            <a:off x="1733864" y="3653724"/>
            <a:ext cx="366364" cy="367290"/>
            <a:chOff x="-61354875" y="4101525"/>
            <a:chExt cx="316650" cy="317450"/>
          </a:xfrm>
        </p:grpSpPr>
        <p:sp>
          <p:nvSpPr>
            <p:cNvPr id="10356" name="Google Shape;10356;p8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8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8" name="Google Shape;10358;p86"/>
          <p:cNvGrpSpPr/>
          <p:nvPr/>
        </p:nvGrpSpPr>
        <p:grpSpPr>
          <a:xfrm>
            <a:off x="3950299" y="2745600"/>
            <a:ext cx="368157" cy="365699"/>
            <a:chOff x="-59470075" y="3308975"/>
            <a:chExt cx="318200" cy="316075"/>
          </a:xfrm>
        </p:grpSpPr>
        <p:sp>
          <p:nvSpPr>
            <p:cNvPr id="10359" name="Google Shape;10359;p8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8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8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8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8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8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8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8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8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8" name="Google Shape;10368;p86"/>
          <p:cNvGrpSpPr/>
          <p:nvPr/>
        </p:nvGrpSpPr>
        <p:grpSpPr>
          <a:xfrm>
            <a:off x="1295729" y="1381305"/>
            <a:ext cx="367261" cy="364686"/>
            <a:chOff x="-64781025" y="3361050"/>
            <a:chExt cx="317425" cy="315200"/>
          </a:xfrm>
        </p:grpSpPr>
        <p:sp>
          <p:nvSpPr>
            <p:cNvPr id="10369" name="Google Shape;10369;p8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8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8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8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3" name="Google Shape;10373;p86"/>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86"/>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86"/>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76" name="Google Shape;10376;p86"/>
          <p:cNvGrpSpPr/>
          <p:nvPr/>
        </p:nvGrpSpPr>
        <p:grpSpPr>
          <a:xfrm>
            <a:off x="3500129" y="1822744"/>
            <a:ext cx="382765" cy="367810"/>
            <a:chOff x="-62890750" y="3747425"/>
            <a:chExt cx="330825" cy="317900"/>
          </a:xfrm>
        </p:grpSpPr>
        <p:sp>
          <p:nvSpPr>
            <p:cNvPr id="10377" name="Google Shape;10377;p8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8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8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8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8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8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8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8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8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8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8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8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8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8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1" name="Google Shape;10391;p86"/>
          <p:cNvGrpSpPr/>
          <p:nvPr/>
        </p:nvGrpSpPr>
        <p:grpSpPr>
          <a:xfrm>
            <a:off x="3507881" y="2252381"/>
            <a:ext cx="367261" cy="366364"/>
            <a:chOff x="-62884425" y="4111775"/>
            <a:chExt cx="317425" cy="316650"/>
          </a:xfrm>
        </p:grpSpPr>
        <p:sp>
          <p:nvSpPr>
            <p:cNvPr id="10392" name="Google Shape;10392;p8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8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4" name="Google Shape;10394;p86"/>
          <p:cNvGrpSpPr/>
          <p:nvPr/>
        </p:nvGrpSpPr>
        <p:grpSpPr>
          <a:xfrm>
            <a:off x="2180515" y="2748450"/>
            <a:ext cx="365438" cy="360001"/>
            <a:chOff x="-60991775" y="3376900"/>
            <a:chExt cx="315850" cy="311150"/>
          </a:xfrm>
        </p:grpSpPr>
        <p:sp>
          <p:nvSpPr>
            <p:cNvPr id="10395" name="Google Shape;10395;p8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8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8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8" name="Google Shape;10398;p86"/>
          <p:cNvGrpSpPr/>
          <p:nvPr/>
        </p:nvGrpSpPr>
        <p:grpSpPr>
          <a:xfrm>
            <a:off x="2180052" y="3199314"/>
            <a:ext cx="366364" cy="359075"/>
            <a:chOff x="-60988625" y="3740800"/>
            <a:chExt cx="316650" cy="310350"/>
          </a:xfrm>
        </p:grpSpPr>
        <p:sp>
          <p:nvSpPr>
            <p:cNvPr id="10399" name="Google Shape;10399;p8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8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8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2" name="Google Shape;10402;p86"/>
          <p:cNvGrpSpPr/>
          <p:nvPr/>
        </p:nvGrpSpPr>
        <p:grpSpPr>
          <a:xfrm>
            <a:off x="2180052" y="3654765"/>
            <a:ext cx="366364" cy="365207"/>
            <a:chOff x="-60987850" y="4100950"/>
            <a:chExt cx="316650" cy="315650"/>
          </a:xfrm>
        </p:grpSpPr>
        <p:sp>
          <p:nvSpPr>
            <p:cNvPr id="10403" name="Google Shape;10403;p8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8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8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8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8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8" name="Google Shape;10408;p86"/>
          <p:cNvGrpSpPr/>
          <p:nvPr/>
        </p:nvGrpSpPr>
        <p:grpSpPr>
          <a:xfrm>
            <a:off x="3949836" y="3200225"/>
            <a:ext cx="369083" cy="357253"/>
            <a:chOff x="-59447250" y="3706150"/>
            <a:chExt cx="319000" cy="308775"/>
          </a:xfrm>
        </p:grpSpPr>
        <p:sp>
          <p:nvSpPr>
            <p:cNvPr id="10409" name="Google Shape;10409;p8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8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8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8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3" name="Google Shape;10413;p86"/>
          <p:cNvGrpSpPr/>
          <p:nvPr/>
        </p:nvGrpSpPr>
        <p:grpSpPr>
          <a:xfrm>
            <a:off x="1738564" y="1381536"/>
            <a:ext cx="368186" cy="364224"/>
            <a:chOff x="-64406125" y="3362225"/>
            <a:chExt cx="318225" cy="314800"/>
          </a:xfrm>
        </p:grpSpPr>
        <p:sp>
          <p:nvSpPr>
            <p:cNvPr id="10414" name="Google Shape;10414;p8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8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16" name="Google Shape;10416;p86"/>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17" name="Google Shape;10417;p86"/>
          <p:cNvGrpSpPr/>
          <p:nvPr/>
        </p:nvGrpSpPr>
        <p:grpSpPr>
          <a:xfrm>
            <a:off x="1739027" y="2252381"/>
            <a:ext cx="367261" cy="366364"/>
            <a:chOff x="-64410850" y="4094450"/>
            <a:chExt cx="317425" cy="316650"/>
          </a:xfrm>
        </p:grpSpPr>
        <p:sp>
          <p:nvSpPr>
            <p:cNvPr id="10418" name="Google Shape;10418;p8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8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8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21" name="Google Shape;10421;p86"/>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22" name="Google Shape;10422;p86"/>
          <p:cNvGrpSpPr/>
          <p:nvPr/>
        </p:nvGrpSpPr>
        <p:grpSpPr>
          <a:xfrm>
            <a:off x="3960575" y="1822454"/>
            <a:ext cx="365467" cy="368389"/>
            <a:chOff x="-62516625" y="3743175"/>
            <a:chExt cx="315875" cy="318400"/>
          </a:xfrm>
        </p:grpSpPr>
        <p:sp>
          <p:nvSpPr>
            <p:cNvPr id="10423" name="Google Shape;10423;p8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8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5" name="Google Shape;10425;p86"/>
          <p:cNvGrpSpPr/>
          <p:nvPr/>
        </p:nvGrpSpPr>
        <p:grpSpPr>
          <a:xfrm>
            <a:off x="3967415" y="2272426"/>
            <a:ext cx="351786" cy="326274"/>
            <a:chOff x="-62511900" y="4129100"/>
            <a:chExt cx="304050" cy="282000"/>
          </a:xfrm>
        </p:grpSpPr>
        <p:sp>
          <p:nvSpPr>
            <p:cNvPr id="10426" name="Google Shape;10426;p8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8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8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8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8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1" name="Google Shape;10431;p86"/>
          <p:cNvGrpSpPr/>
          <p:nvPr/>
        </p:nvGrpSpPr>
        <p:grpSpPr>
          <a:xfrm>
            <a:off x="2645537" y="2744820"/>
            <a:ext cx="310770" cy="367261"/>
            <a:chOff x="-60597975" y="3367475"/>
            <a:chExt cx="268600" cy="317425"/>
          </a:xfrm>
        </p:grpSpPr>
        <p:sp>
          <p:nvSpPr>
            <p:cNvPr id="10432" name="Google Shape;10432;p8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8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8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8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8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37" name="Google Shape;10437;p86"/>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38" name="Google Shape;10438;p86"/>
          <p:cNvGrpSpPr/>
          <p:nvPr/>
        </p:nvGrpSpPr>
        <p:grpSpPr>
          <a:xfrm>
            <a:off x="2617740" y="3706136"/>
            <a:ext cx="366364" cy="262465"/>
            <a:chOff x="-60621600" y="4145650"/>
            <a:chExt cx="316650" cy="226850"/>
          </a:xfrm>
        </p:grpSpPr>
        <p:sp>
          <p:nvSpPr>
            <p:cNvPr id="10439" name="Google Shape;10439;p8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8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8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2" name="Google Shape;10442;p86"/>
          <p:cNvGrpSpPr/>
          <p:nvPr/>
        </p:nvGrpSpPr>
        <p:grpSpPr>
          <a:xfrm>
            <a:off x="3954392" y="3654635"/>
            <a:ext cx="359972" cy="365467"/>
            <a:chOff x="-59400775" y="4084200"/>
            <a:chExt cx="311125" cy="315875"/>
          </a:xfrm>
        </p:grpSpPr>
        <p:sp>
          <p:nvSpPr>
            <p:cNvPr id="10443" name="Google Shape;10443;p8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8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8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8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8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8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9" name="Google Shape;10449;p86"/>
          <p:cNvGrpSpPr/>
          <p:nvPr/>
        </p:nvGrpSpPr>
        <p:grpSpPr>
          <a:xfrm>
            <a:off x="2178486" y="1380466"/>
            <a:ext cx="365438" cy="366364"/>
            <a:chOff x="-64044600" y="3360375"/>
            <a:chExt cx="315850" cy="316650"/>
          </a:xfrm>
        </p:grpSpPr>
        <p:sp>
          <p:nvSpPr>
            <p:cNvPr id="10450" name="Google Shape;10450;p8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8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8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3" name="Google Shape;10453;p86"/>
          <p:cNvGrpSpPr/>
          <p:nvPr/>
        </p:nvGrpSpPr>
        <p:grpSpPr>
          <a:xfrm>
            <a:off x="2204909" y="1823018"/>
            <a:ext cx="312592" cy="367261"/>
            <a:chOff x="-64022550" y="3727425"/>
            <a:chExt cx="270175" cy="317425"/>
          </a:xfrm>
        </p:grpSpPr>
        <p:sp>
          <p:nvSpPr>
            <p:cNvPr id="10454" name="Google Shape;10454;p8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8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8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7" name="Google Shape;10457;p86"/>
          <p:cNvGrpSpPr/>
          <p:nvPr/>
        </p:nvGrpSpPr>
        <p:grpSpPr>
          <a:xfrm>
            <a:off x="2229047" y="2251918"/>
            <a:ext cx="264317" cy="367290"/>
            <a:chOff x="-64001300" y="4093650"/>
            <a:chExt cx="228450" cy="317450"/>
          </a:xfrm>
        </p:grpSpPr>
        <p:sp>
          <p:nvSpPr>
            <p:cNvPr id="10458" name="Google Shape;10458;p8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8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8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8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2" name="Google Shape;10462;p86"/>
          <p:cNvGrpSpPr/>
          <p:nvPr/>
        </p:nvGrpSpPr>
        <p:grpSpPr>
          <a:xfrm>
            <a:off x="848051" y="2745210"/>
            <a:ext cx="359972" cy="366480"/>
            <a:chOff x="-62148800" y="3377700"/>
            <a:chExt cx="311125" cy="316750"/>
          </a:xfrm>
        </p:grpSpPr>
        <p:sp>
          <p:nvSpPr>
            <p:cNvPr id="10463" name="Google Shape;10463;p8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8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5" name="Google Shape;10465;p86"/>
          <p:cNvGrpSpPr/>
          <p:nvPr/>
        </p:nvGrpSpPr>
        <p:grpSpPr>
          <a:xfrm>
            <a:off x="843958" y="3195207"/>
            <a:ext cx="368157" cy="367290"/>
            <a:chOff x="-62154300" y="3743950"/>
            <a:chExt cx="318200" cy="317450"/>
          </a:xfrm>
        </p:grpSpPr>
        <p:sp>
          <p:nvSpPr>
            <p:cNvPr id="10466" name="Google Shape;10466;p8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8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8" name="Google Shape;10468;p86"/>
          <p:cNvGrpSpPr/>
          <p:nvPr/>
        </p:nvGrpSpPr>
        <p:grpSpPr>
          <a:xfrm>
            <a:off x="843944" y="3654187"/>
            <a:ext cx="368186" cy="366364"/>
            <a:chOff x="-62151950" y="4111775"/>
            <a:chExt cx="318225" cy="316650"/>
          </a:xfrm>
        </p:grpSpPr>
        <p:sp>
          <p:nvSpPr>
            <p:cNvPr id="10469" name="Google Shape;10469;p8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8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8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8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3" name="Google Shape;10473;p86"/>
          <p:cNvGrpSpPr/>
          <p:nvPr/>
        </p:nvGrpSpPr>
        <p:grpSpPr>
          <a:xfrm>
            <a:off x="3062568" y="2744733"/>
            <a:ext cx="368157" cy="367434"/>
            <a:chOff x="-60254550" y="3367325"/>
            <a:chExt cx="318200" cy="317575"/>
          </a:xfrm>
        </p:grpSpPr>
        <p:sp>
          <p:nvSpPr>
            <p:cNvPr id="10474" name="Google Shape;10474;p8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8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8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8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8" name="Google Shape;10478;p86"/>
          <p:cNvGrpSpPr/>
          <p:nvPr/>
        </p:nvGrpSpPr>
        <p:grpSpPr>
          <a:xfrm>
            <a:off x="3063465" y="3195727"/>
            <a:ext cx="366364" cy="366248"/>
            <a:chOff x="-60255350" y="3733825"/>
            <a:chExt cx="316650" cy="316550"/>
          </a:xfrm>
        </p:grpSpPr>
        <p:sp>
          <p:nvSpPr>
            <p:cNvPr id="10479" name="Google Shape;10479;p8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8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8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8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8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8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8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6" name="Google Shape;10486;p86"/>
          <p:cNvGrpSpPr/>
          <p:nvPr/>
        </p:nvGrpSpPr>
        <p:grpSpPr>
          <a:xfrm>
            <a:off x="3091262" y="3654635"/>
            <a:ext cx="310770" cy="365467"/>
            <a:chOff x="-60232500" y="4101525"/>
            <a:chExt cx="268600" cy="315875"/>
          </a:xfrm>
        </p:grpSpPr>
        <p:sp>
          <p:nvSpPr>
            <p:cNvPr id="10487" name="Google Shape;10487;p8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8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9" name="Google Shape;10489;p86"/>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90" name="Google Shape;10490;p86"/>
          <p:cNvGrpSpPr/>
          <p:nvPr/>
        </p:nvGrpSpPr>
        <p:grpSpPr>
          <a:xfrm>
            <a:off x="2624262" y="1380466"/>
            <a:ext cx="368186" cy="366364"/>
            <a:chOff x="-63679950" y="3360375"/>
            <a:chExt cx="318225" cy="316650"/>
          </a:xfrm>
        </p:grpSpPr>
        <p:sp>
          <p:nvSpPr>
            <p:cNvPr id="10491" name="Google Shape;10491;p8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8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8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8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95" name="Google Shape;10495;p86"/>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96" name="Google Shape;10496;p86"/>
          <p:cNvGrpSpPr/>
          <p:nvPr/>
        </p:nvGrpSpPr>
        <p:grpSpPr>
          <a:xfrm>
            <a:off x="2622889" y="2251803"/>
            <a:ext cx="370934" cy="367521"/>
            <a:chOff x="-63679950" y="4093450"/>
            <a:chExt cx="320600" cy="317650"/>
          </a:xfrm>
        </p:grpSpPr>
        <p:sp>
          <p:nvSpPr>
            <p:cNvPr id="10497" name="Google Shape;10497;p8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8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8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0" name="Google Shape;10500;p86"/>
          <p:cNvGrpSpPr/>
          <p:nvPr/>
        </p:nvGrpSpPr>
        <p:grpSpPr>
          <a:xfrm>
            <a:off x="1283006" y="2744805"/>
            <a:ext cx="366364" cy="367290"/>
            <a:chOff x="-61784125" y="3377700"/>
            <a:chExt cx="316650" cy="317450"/>
          </a:xfrm>
        </p:grpSpPr>
        <p:sp>
          <p:nvSpPr>
            <p:cNvPr id="10501" name="Google Shape;10501;p8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8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8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8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8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8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8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8" name="Google Shape;10508;p86"/>
          <p:cNvGrpSpPr/>
          <p:nvPr/>
        </p:nvGrpSpPr>
        <p:grpSpPr>
          <a:xfrm>
            <a:off x="1283006" y="3195207"/>
            <a:ext cx="366364" cy="367290"/>
            <a:chOff x="-61783350" y="3743950"/>
            <a:chExt cx="316650" cy="317450"/>
          </a:xfrm>
        </p:grpSpPr>
        <p:sp>
          <p:nvSpPr>
            <p:cNvPr id="10509" name="Google Shape;10509;p8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8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1" name="Google Shape;10511;p86"/>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86"/>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86"/>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4" name="Google Shape;10514;p86"/>
          <p:cNvGrpSpPr/>
          <p:nvPr/>
        </p:nvGrpSpPr>
        <p:grpSpPr>
          <a:xfrm>
            <a:off x="3504430" y="3655040"/>
            <a:ext cx="369112" cy="364657"/>
            <a:chOff x="-59869425" y="4102225"/>
            <a:chExt cx="319025" cy="315175"/>
          </a:xfrm>
        </p:grpSpPr>
        <p:sp>
          <p:nvSpPr>
            <p:cNvPr id="10515" name="Google Shape;10515;p8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8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8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8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9" name="Google Shape;10519;p86"/>
          <p:cNvGrpSpPr/>
          <p:nvPr/>
        </p:nvGrpSpPr>
        <p:grpSpPr>
          <a:xfrm>
            <a:off x="2623233" y="4123862"/>
            <a:ext cx="366364" cy="365467"/>
            <a:chOff x="-59029025" y="3711650"/>
            <a:chExt cx="316650" cy="315875"/>
          </a:xfrm>
        </p:grpSpPr>
        <p:sp>
          <p:nvSpPr>
            <p:cNvPr id="10520" name="Google Shape;10520;p8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8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8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8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8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8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8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7" name="Google Shape;10527;p86"/>
          <p:cNvGrpSpPr/>
          <p:nvPr/>
        </p:nvGrpSpPr>
        <p:grpSpPr>
          <a:xfrm>
            <a:off x="4859311" y="1379917"/>
            <a:ext cx="351940" cy="348188"/>
            <a:chOff x="581525" y="3254850"/>
            <a:chExt cx="297750" cy="294575"/>
          </a:xfrm>
        </p:grpSpPr>
        <p:sp>
          <p:nvSpPr>
            <p:cNvPr id="10528" name="Google Shape;10528;p8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8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8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1" name="Google Shape;10531;p86"/>
          <p:cNvGrpSpPr/>
          <p:nvPr/>
        </p:nvGrpSpPr>
        <p:grpSpPr>
          <a:xfrm>
            <a:off x="4858380" y="1818853"/>
            <a:ext cx="353802" cy="351497"/>
            <a:chOff x="580725" y="3617925"/>
            <a:chExt cx="299325" cy="297375"/>
          </a:xfrm>
        </p:grpSpPr>
        <p:sp>
          <p:nvSpPr>
            <p:cNvPr id="10532" name="Google Shape;10532;p8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8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8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8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8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7" name="Google Shape;10537;p86"/>
          <p:cNvGrpSpPr/>
          <p:nvPr/>
        </p:nvGrpSpPr>
        <p:grpSpPr>
          <a:xfrm>
            <a:off x="4860242" y="2266043"/>
            <a:ext cx="350079" cy="350079"/>
            <a:chOff x="583100" y="3982600"/>
            <a:chExt cx="296175" cy="296175"/>
          </a:xfrm>
        </p:grpSpPr>
        <p:sp>
          <p:nvSpPr>
            <p:cNvPr id="10538" name="Google Shape;10538;p8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8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8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8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8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8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8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5" name="Google Shape;10545;p86"/>
          <p:cNvGrpSpPr/>
          <p:nvPr/>
        </p:nvGrpSpPr>
        <p:grpSpPr>
          <a:xfrm>
            <a:off x="7092856" y="1379667"/>
            <a:ext cx="307231" cy="348690"/>
            <a:chOff x="2423775" y="3226875"/>
            <a:chExt cx="259925" cy="295000"/>
          </a:xfrm>
        </p:grpSpPr>
        <p:sp>
          <p:nvSpPr>
            <p:cNvPr id="10546" name="Google Shape;10546;p8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8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8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9" name="Google Shape;10549;p86"/>
          <p:cNvGrpSpPr/>
          <p:nvPr/>
        </p:nvGrpSpPr>
        <p:grpSpPr>
          <a:xfrm>
            <a:off x="7070043" y="1820952"/>
            <a:ext cx="352857" cy="347301"/>
            <a:chOff x="2404875" y="3592725"/>
            <a:chExt cx="298525" cy="293825"/>
          </a:xfrm>
        </p:grpSpPr>
        <p:sp>
          <p:nvSpPr>
            <p:cNvPr id="10550" name="Google Shape;10550;p8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8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8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3" name="Google Shape;10553;p86"/>
          <p:cNvGrpSpPr/>
          <p:nvPr/>
        </p:nvGrpSpPr>
        <p:grpSpPr>
          <a:xfrm>
            <a:off x="7070974" y="2266517"/>
            <a:ext cx="350995" cy="349133"/>
            <a:chOff x="2404875" y="3955825"/>
            <a:chExt cx="296950" cy="295375"/>
          </a:xfrm>
        </p:grpSpPr>
        <p:sp>
          <p:nvSpPr>
            <p:cNvPr id="10554" name="Google Shape;10554;p8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8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8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8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8" name="Google Shape;10558;p86"/>
          <p:cNvGrpSpPr/>
          <p:nvPr/>
        </p:nvGrpSpPr>
        <p:grpSpPr>
          <a:xfrm>
            <a:off x="5764954" y="2730711"/>
            <a:ext cx="349163" cy="350079"/>
            <a:chOff x="4263650" y="3235150"/>
            <a:chExt cx="295400" cy="296175"/>
          </a:xfrm>
        </p:grpSpPr>
        <p:sp>
          <p:nvSpPr>
            <p:cNvPr id="10559" name="Google Shape;10559;p8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8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8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8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8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4" name="Google Shape;10564;p86"/>
          <p:cNvGrpSpPr/>
          <p:nvPr/>
        </p:nvGrpSpPr>
        <p:grpSpPr>
          <a:xfrm>
            <a:off x="5762634" y="3189872"/>
            <a:ext cx="353802" cy="327739"/>
            <a:chOff x="4266025" y="3609275"/>
            <a:chExt cx="299325" cy="277275"/>
          </a:xfrm>
        </p:grpSpPr>
        <p:sp>
          <p:nvSpPr>
            <p:cNvPr id="10565" name="Google Shape;10565;p8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8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7" name="Google Shape;10567;p86"/>
          <p:cNvGrpSpPr/>
          <p:nvPr/>
        </p:nvGrpSpPr>
        <p:grpSpPr>
          <a:xfrm>
            <a:off x="5763092" y="3655259"/>
            <a:ext cx="352886" cy="349133"/>
            <a:chOff x="4263650" y="3963700"/>
            <a:chExt cx="298550" cy="295375"/>
          </a:xfrm>
        </p:grpSpPr>
        <p:sp>
          <p:nvSpPr>
            <p:cNvPr id="10568" name="Google Shape;10568;p8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8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8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8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8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8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8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5" name="Google Shape;10575;p86"/>
          <p:cNvGrpSpPr/>
          <p:nvPr/>
        </p:nvGrpSpPr>
        <p:grpSpPr>
          <a:xfrm>
            <a:off x="8041429" y="2730711"/>
            <a:ext cx="226264" cy="350079"/>
            <a:chOff x="6164975" y="3211525"/>
            <a:chExt cx="191425" cy="296175"/>
          </a:xfrm>
        </p:grpSpPr>
        <p:sp>
          <p:nvSpPr>
            <p:cNvPr id="10576" name="Google Shape;10576;p8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8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8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8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8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8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8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3" name="Google Shape;10583;p86"/>
          <p:cNvGrpSpPr/>
          <p:nvPr/>
        </p:nvGrpSpPr>
        <p:grpSpPr>
          <a:xfrm>
            <a:off x="5303466" y="1378987"/>
            <a:ext cx="352886" cy="350049"/>
            <a:chOff x="946175" y="3253275"/>
            <a:chExt cx="298550" cy="296150"/>
          </a:xfrm>
        </p:grpSpPr>
        <p:sp>
          <p:nvSpPr>
            <p:cNvPr id="10584" name="Google Shape;10584;p8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8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8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8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8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9" name="Google Shape;10589;p86"/>
          <p:cNvGrpSpPr/>
          <p:nvPr/>
        </p:nvGrpSpPr>
        <p:grpSpPr>
          <a:xfrm>
            <a:off x="5304397" y="1820951"/>
            <a:ext cx="351024" cy="347301"/>
            <a:chOff x="946175" y="3619500"/>
            <a:chExt cx="296975" cy="293825"/>
          </a:xfrm>
        </p:grpSpPr>
        <p:sp>
          <p:nvSpPr>
            <p:cNvPr id="10590" name="Google Shape;10590;p8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8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8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8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8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8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6" name="Google Shape;10596;p86"/>
          <p:cNvGrpSpPr/>
          <p:nvPr/>
        </p:nvGrpSpPr>
        <p:grpSpPr>
          <a:xfrm>
            <a:off x="5303939" y="2265585"/>
            <a:ext cx="351940" cy="350995"/>
            <a:chOff x="944600" y="3981825"/>
            <a:chExt cx="297750" cy="296950"/>
          </a:xfrm>
        </p:grpSpPr>
        <p:sp>
          <p:nvSpPr>
            <p:cNvPr id="10597" name="Google Shape;10597;p8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8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8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8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1" name="Google Shape;10601;p86"/>
          <p:cNvGrpSpPr/>
          <p:nvPr/>
        </p:nvGrpSpPr>
        <p:grpSpPr>
          <a:xfrm>
            <a:off x="7520875" y="1379445"/>
            <a:ext cx="350079" cy="349133"/>
            <a:chOff x="2768750" y="3227275"/>
            <a:chExt cx="296175" cy="295375"/>
          </a:xfrm>
        </p:grpSpPr>
        <p:sp>
          <p:nvSpPr>
            <p:cNvPr id="10602" name="Google Shape;10602;p8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8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8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8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8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8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8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8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0" name="Google Shape;10610;p86"/>
          <p:cNvGrpSpPr/>
          <p:nvPr/>
        </p:nvGrpSpPr>
        <p:grpSpPr>
          <a:xfrm>
            <a:off x="7541826" y="1820317"/>
            <a:ext cx="308177" cy="348572"/>
            <a:chOff x="2786075" y="3591800"/>
            <a:chExt cx="260725" cy="294900"/>
          </a:xfrm>
        </p:grpSpPr>
        <p:sp>
          <p:nvSpPr>
            <p:cNvPr id="10611" name="Google Shape;10611;p8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8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8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8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8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6" name="Google Shape;10616;p86"/>
          <p:cNvGrpSpPr/>
          <p:nvPr/>
        </p:nvGrpSpPr>
        <p:grpSpPr>
          <a:xfrm>
            <a:off x="7582324" y="2266044"/>
            <a:ext cx="227180" cy="350079"/>
            <a:chOff x="2819150" y="3955025"/>
            <a:chExt cx="192200" cy="296175"/>
          </a:xfrm>
        </p:grpSpPr>
        <p:sp>
          <p:nvSpPr>
            <p:cNvPr id="10617" name="Google Shape;10617;p8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8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8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8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1" name="Google Shape;10621;p86"/>
          <p:cNvGrpSpPr/>
          <p:nvPr/>
        </p:nvGrpSpPr>
        <p:grpSpPr>
          <a:xfrm>
            <a:off x="6206097" y="2731642"/>
            <a:ext cx="349133" cy="348217"/>
            <a:chOff x="4629125" y="3235150"/>
            <a:chExt cx="295375" cy="294600"/>
          </a:xfrm>
        </p:grpSpPr>
        <p:sp>
          <p:nvSpPr>
            <p:cNvPr id="10622" name="Google Shape;10622;p8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8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8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8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8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7" name="Google Shape;10627;p86"/>
          <p:cNvGrpSpPr/>
          <p:nvPr/>
        </p:nvGrpSpPr>
        <p:grpSpPr>
          <a:xfrm>
            <a:off x="6206082" y="3179175"/>
            <a:ext cx="349163" cy="349133"/>
            <a:chOff x="4628325" y="3599825"/>
            <a:chExt cx="295400" cy="295375"/>
          </a:xfrm>
        </p:grpSpPr>
        <p:sp>
          <p:nvSpPr>
            <p:cNvPr id="10628" name="Google Shape;10628;p8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8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8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8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8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8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8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8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8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8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8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8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0" name="Google Shape;10640;p86"/>
          <p:cNvGrpSpPr/>
          <p:nvPr/>
        </p:nvGrpSpPr>
        <p:grpSpPr>
          <a:xfrm>
            <a:off x="6227033" y="3654786"/>
            <a:ext cx="307261" cy="350079"/>
            <a:chOff x="4645650" y="3962900"/>
            <a:chExt cx="259950" cy="296175"/>
          </a:xfrm>
        </p:grpSpPr>
        <p:sp>
          <p:nvSpPr>
            <p:cNvPr id="10641" name="Google Shape;10641;p8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8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8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8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8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8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7" name="Google Shape;10647;p86"/>
          <p:cNvGrpSpPr/>
          <p:nvPr/>
        </p:nvGrpSpPr>
        <p:grpSpPr>
          <a:xfrm>
            <a:off x="7979994" y="3179648"/>
            <a:ext cx="349133" cy="348188"/>
            <a:chOff x="6143725" y="3582500"/>
            <a:chExt cx="295375" cy="294575"/>
          </a:xfrm>
        </p:grpSpPr>
        <p:sp>
          <p:nvSpPr>
            <p:cNvPr id="10648" name="Google Shape;10648;p8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8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8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8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8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8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8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5" name="Google Shape;10655;p86"/>
          <p:cNvGrpSpPr/>
          <p:nvPr/>
        </p:nvGrpSpPr>
        <p:grpSpPr>
          <a:xfrm>
            <a:off x="5748820" y="1378987"/>
            <a:ext cx="350995" cy="350049"/>
            <a:chOff x="1310075" y="3253275"/>
            <a:chExt cx="296950" cy="296150"/>
          </a:xfrm>
        </p:grpSpPr>
        <p:sp>
          <p:nvSpPr>
            <p:cNvPr id="10656" name="Google Shape;10656;p8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8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8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59" name="Google Shape;10659;p86"/>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60" name="Google Shape;10660;p86"/>
          <p:cNvGrpSpPr/>
          <p:nvPr/>
        </p:nvGrpSpPr>
        <p:grpSpPr>
          <a:xfrm>
            <a:off x="5748347" y="2265246"/>
            <a:ext cx="351941" cy="351675"/>
            <a:chOff x="1310075" y="3980250"/>
            <a:chExt cx="297750" cy="297525"/>
          </a:xfrm>
        </p:grpSpPr>
        <p:sp>
          <p:nvSpPr>
            <p:cNvPr id="10661" name="Google Shape;10661;p8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2" name="Google Shape;10662;p8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3" name="Google Shape;10663;p8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8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5" name="Google Shape;10665;p86"/>
          <p:cNvGrpSpPr/>
          <p:nvPr/>
        </p:nvGrpSpPr>
        <p:grpSpPr>
          <a:xfrm>
            <a:off x="8013136" y="1379445"/>
            <a:ext cx="266305" cy="349133"/>
            <a:chOff x="3167275" y="3227275"/>
            <a:chExt cx="225300" cy="295375"/>
          </a:xfrm>
        </p:grpSpPr>
        <p:sp>
          <p:nvSpPr>
            <p:cNvPr id="10666" name="Google Shape;10666;p8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8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8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8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8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71" name="Google Shape;10671;p86"/>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72" name="Google Shape;10672;p86"/>
          <p:cNvGrpSpPr/>
          <p:nvPr/>
        </p:nvGrpSpPr>
        <p:grpSpPr>
          <a:xfrm>
            <a:off x="7970318" y="2266502"/>
            <a:ext cx="351940" cy="349163"/>
            <a:chOff x="3133425" y="3955025"/>
            <a:chExt cx="297750" cy="295400"/>
          </a:xfrm>
        </p:grpSpPr>
        <p:sp>
          <p:nvSpPr>
            <p:cNvPr id="10673" name="Google Shape;10673;p8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8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8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6" name="Google Shape;10676;p86"/>
          <p:cNvGrpSpPr/>
          <p:nvPr/>
        </p:nvGrpSpPr>
        <p:grpSpPr>
          <a:xfrm>
            <a:off x="6650491" y="2730090"/>
            <a:ext cx="350079" cy="351320"/>
            <a:chOff x="4991425" y="3234750"/>
            <a:chExt cx="296175" cy="297225"/>
          </a:xfrm>
        </p:grpSpPr>
        <p:sp>
          <p:nvSpPr>
            <p:cNvPr id="10677" name="Google Shape;10677;p8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8" name="Google Shape;10678;p8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8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8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8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8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3" name="Google Shape;10683;p86"/>
          <p:cNvGrpSpPr/>
          <p:nvPr/>
        </p:nvGrpSpPr>
        <p:grpSpPr>
          <a:xfrm>
            <a:off x="6650491" y="3199653"/>
            <a:ext cx="350079" cy="308177"/>
            <a:chOff x="4991425" y="3617150"/>
            <a:chExt cx="296175" cy="260725"/>
          </a:xfrm>
        </p:grpSpPr>
        <p:sp>
          <p:nvSpPr>
            <p:cNvPr id="10684" name="Google Shape;10684;p8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8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8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8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8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8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8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1" name="Google Shape;10691;p86"/>
          <p:cNvGrpSpPr/>
          <p:nvPr/>
        </p:nvGrpSpPr>
        <p:grpSpPr>
          <a:xfrm>
            <a:off x="6727764" y="3655244"/>
            <a:ext cx="195532" cy="349163"/>
            <a:chOff x="5056800" y="3962900"/>
            <a:chExt cx="165425" cy="295400"/>
          </a:xfrm>
        </p:grpSpPr>
        <p:sp>
          <p:nvSpPr>
            <p:cNvPr id="10692" name="Google Shape;10692;p8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8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8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5" name="Google Shape;10695;p86"/>
          <p:cNvGrpSpPr/>
          <p:nvPr/>
        </p:nvGrpSpPr>
        <p:grpSpPr>
          <a:xfrm>
            <a:off x="7979062" y="3655260"/>
            <a:ext cx="350995" cy="349133"/>
            <a:chOff x="6168925" y="3936925"/>
            <a:chExt cx="296950" cy="295375"/>
          </a:xfrm>
        </p:grpSpPr>
        <p:sp>
          <p:nvSpPr>
            <p:cNvPr id="10696" name="Google Shape;10696;p8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8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8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8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8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8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2" name="Google Shape;10702;p86"/>
          <p:cNvGrpSpPr/>
          <p:nvPr/>
        </p:nvGrpSpPr>
        <p:grpSpPr>
          <a:xfrm>
            <a:off x="6192781" y="1372332"/>
            <a:ext cx="348188" cy="349133"/>
            <a:chOff x="1674750" y="3254050"/>
            <a:chExt cx="294575" cy="295375"/>
          </a:xfrm>
        </p:grpSpPr>
        <p:sp>
          <p:nvSpPr>
            <p:cNvPr id="10703" name="Google Shape;10703;p8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8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8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6" name="Google Shape;10706;p86"/>
          <p:cNvGrpSpPr/>
          <p:nvPr/>
        </p:nvGrpSpPr>
        <p:grpSpPr>
          <a:xfrm>
            <a:off x="6207177" y="1820035"/>
            <a:ext cx="319347" cy="349133"/>
            <a:chOff x="1687350" y="3618725"/>
            <a:chExt cx="270175" cy="295375"/>
          </a:xfrm>
        </p:grpSpPr>
        <p:sp>
          <p:nvSpPr>
            <p:cNvPr id="10707" name="Google Shape;10707;p8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8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8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0" name="Google Shape;10710;p86"/>
          <p:cNvGrpSpPr/>
          <p:nvPr/>
        </p:nvGrpSpPr>
        <p:grpSpPr>
          <a:xfrm>
            <a:off x="6190880" y="2266516"/>
            <a:ext cx="351940" cy="349133"/>
            <a:chOff x="1672375" y="3982600"/>
            <a:chExt cx="297750" cy="295375"/>
          </a:xfrm>
        </p:grpSpPr>
        <p:sp>
          <p:nvSpPr>
            <p:cNvPr id="10711" name="Google Shape;10711;p8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8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8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4" name="Google Shape;10714;p86"/>
          <p:cNvGrpSpPr/>
          <p:nvPr/>
        </p:nvGrpSpPr>
        <p:grpSpPr>
          <a:xfrm>
            <a:off x="4882872" y="2730711"/>
            <a:ext cx="350079" cy="350079"/>
            <a:chOff x="3497300" y="3227275"/>
            <a:chExt cx="296175" cy="296175"/>
          </a:xfrm>
        </p:grpSpPr>
        <p:sp>
          <p:nvSpPr>
            <p:cNvPr id="10715" name="Google Shape;10715;p8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8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8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8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8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8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8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8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3" name="Google Shape;10723;p86"/>
          <p:cNvGrpSpPr/>
          <p:nvPr/>
        </p:nvGrpSpPr>
        <p:grpSpPr>
          <a:xfrm>
            <a:off x="4883345" y="3180106"/>
            <a:ext cx="349133" cy="347272"/>
            <a:chOff x="3497300" y="3591950"/>
            <a:chExt cx="295375" cy="293800"/>
          </a:xfrm>
        </p:grpSpPr>
        <p:sp>
          <p:nvSpPr>
            <p:cNvPr id="10724" name="Google Shape;10724;p8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8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8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8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8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8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8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8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2" name="Google Shape;10732;p86"/>
          <p:cNvGrpSpPr/>
          <p:nvPr/>
        </p:nvGrpSpPr>
        <p:grpSpPr>
          <a:xfrm>
            <a:off x="4883345" y="3655244"/>
            <a:ext cx="349133" cy="349163"/>
            <a:chOff x="3497300" y="3955025"/>
            <a:chExt cx="295375" cy="295400"/>
          </a:xfrm>
        </p:grpSpPr>
        <p:sp>
          <p:nvSpPr>
            <p:cNvPr id="10733" name="Google Shape;10733;p8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8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8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6" name="Google Shape;10736;p86"/>
          <p:cNvGrpSpPr/>
          <p:nvPr/>
        </p:nvGrpSpPr>
        <p:grpSpPr>
          <a:xfrm>
            <a:off x="7107917" y="2731435"/>
            <a:ext cx="327739" cy="348631"/>
            <a:chOff x="5364750" y="3235150"/>
            <a:chExt cx="277275" cy="294950"/>
          </a:xfrm>
        </p:grpSpPr>
        <p:sp>
          <p:nvSpPr>
            <p:cNvPr id="10737" name="Google Shape;10737;p8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8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8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8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8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8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8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8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5" name="Google Shape;10745;p86"/>
          <p:cNvGrpSpPr/>
          <p:nvPr/>
        </p:nvGrpSpPr>
        <p:grpSpPr>
          <a:xfrm>
            <a:off x="7096274" y="3177771"/>
            <a:ext cx="351024" cy="351941"/>
            <a:chOff x="5355300" y="3598250"/>
            <a:chExt cx="296975" cy="297750"/>
          </a:xfrm>
        </p:grpSpPr>
        <p:sp>
          <p:nvSpPr>
            <p:cNvPr id="10746" name="Google Shape;10746;p8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8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8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8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8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8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8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8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4" name="Google Shape;10754;p86"/>
          <p:cNvGrpSpPr/>
          <p:nvPr/>
        </p:nvGrpSpPr>
        <p:grpSpPr>
          <a:xfrm>
            <a:off x="7100470" y="3716693"/>
            <a:ext cx="342632" cy="226264"/>
            <a:chOff x="5358450" y="4015675"/>
            <a:chExt cx="289875" cy="191425"/>
          </a:xfrm>
        </p:grpSpPr>
        <p:sp>
          <p:nvSpPr>
            <p:cNvPr id="10755" name="Google Shape;10755;p8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8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8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8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9" name="Google Shape;10759;p86"/>
          <p:cNvGrpSpPr/>
          <p:nvPr/>
        </p:nvGrpSpPr>
        <p:grpSpPr>
          <a:xfrm>
            <a:off x="6226953" y="4099224"/>
            <a:ext cx="351024" cy="325464"/>
            <a:chOff x="6543825" y="3202075"/>
            <a:chExt cx="296975" cy="275350"/>
          </a:xfrm>
        </p:grpSpPr>
        <p:sp>
          <p:nvSpPr>
            <p:cNvPr id="10760" name="Google Shape;10760;p8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8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8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8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8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8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8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7" name="Google Shape;10767;p86"/>
          <p:cNvGrpSpPr/>
          <p:nvPr/>
        </p:nvGrpSpPr>
        <p:grpSpPr>
          <a:xfrm>
            <a:off x="6633934" y="1378972"/>
            <a:ext cx="350079" cy="350079"/>
            <a:chOff x="2037825" y="3254050"/>
            <a:chExt cx="296175" cy="296175"/>
          </a:xfrm>
        </p:grpSpPr>
        <p:sp>
          <p:nvSpPr>
            <p:cNvPr id="10768" name="Google Shape;10768;p8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8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8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8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8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8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4" name="Google Shape;10774;p86"/>
          <p:cNvGrpSpPr/>
          <p:nvPr/>
        </p:nvGrpSpPr>
        <p:grpSpPr>
          <a:xfrm>
            <a:off x="6632072" y="1820139"/>
            <a:ext cx="353802" cy="348926"/>
            <a:chOff x="2034675" y="3617925"/>
            <a:chExt cx="299325" cy="295200"/>
          </a:xfrm>
        </p:grpSpPr>
        <p:sp>
          <p:nvSpPr>
            <p:cNvPr id="10775" name="Google Shape;10775;p8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8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8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8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8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0" name="Google Shape;10780;p86"/>
          <p:cNvGrpSpPr/>
          <p:nvPr/>
        </p:nvGrpSpPr>
        <p:grpSpPr>
          <a:xfrm>
            <a:off x="6633934" y="2266516"/>
            <a:ext cx="350079" cy="349133"/>
            <a:chOff x="2037825" y="3981825"/>
            <a:chExt cx="296175" cy="295375"/>
          </a:xfrm>
        </p:grpSpPr>
        <p:sp>
          <p:nvSpPr>
            <p:cNvPr id="10781" name="Google Shape;10781;p8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8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8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4" name="Google Shape;10784;p86"/>
          <p:cNvGrpSpPr/>
          <p:nvPr/>
        </p:nvGrpSpPr>
        <p:grpSpPr>
          <a:xfrm>
            <a:off x="5318952" y="2762832"/>
            <a:ext cx="350079" cy="285837"/>
            <a:chOff x="3860400" y="3254050"/>
            <a:chExt cx="296175" cy="241825"/>
          </a:xfrm>
        </p:grpSpPr>
        <p:sp>
          <p:nvSpPr>
            <p:cNvPr id="10785" name="Google Shape;10785;p8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8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8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8" name="Google Shape;10788;p8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8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8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8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2" name="Google Shape;10792;p86"/>
          <p:cNvGrpSpPr/>
          <p:nvPr/>
        </p:nvGrpSpPr>
        <p:grpSpPr>
          <a:xfrm>
            <a:off x="5318479" y="3178702"/>
            <a:ext cx="351024" cy="350079"/>
            <a:chOff x="3859600" y="3591950"/>
            <a:chExt cx="296975" cy="296175"/>
          </a:xfrm>
        </p:grpSpPr>
        <p:sp>
          <p:nvSpPr>
            <p:cNvPr id="10793" name="Google Shape;10793;p8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8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8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6" name="Google Shape;10796;p86"/>
          <p:cNvGrpSpPr/>
          <p:nvPr/>
        </p:nvGrpSpPr>
        <p:grpSpPr>
          <a:xfrm>
            <a:off x="5318952" y="3654786"/>
            <a:ext cx="350079" cy="350079"/>
            <a:chOff x="3860400" y="3955025"/>
            <a:chExt cx="296175" cy="296175"/>
          </a:xfrm>
        </p:grpSpPr>
        <p:sp>
          <p:nvSpPr>
            <p:cNvPr id="10797" name="Google Shape;10797;p8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8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8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8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1" name="Google Shape;10801;p8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2" name="Google Shape;10802;p86"/>
          <p:cNvGrpSpPr/>
          <p:nvPr/>
        </p:nvGrpSpPr>
        <p:grpSpPr>
          <a:xfrm>
            <a:off x="7534167" y="2731184"/>
            <a:ext cx="355664" cy="349133"/>
            <a:chOff x="5716825" y="3235950"/>
            <a:chExt cx="300900" cy="295375"/>
          </a:xfrm>
        </p:grpSpPr>
        <p:sp>
          <p:nvSpPr>
            <p:cNvPr id="10803" name="Google Shape;10803;p8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8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8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6" name="Google Shape;10806;p8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7" name="Google Shape;10807;p86"/>
          <p:cNvGrpSpPr/>
          <p:nvPr/>
        </p:nvGrpSpPr>
        <p:grpSpPr>
          <a:xfrm>
            <a:off x="7547199" y="3189872"/>
            <a:ext cx="329601" cy="327739"/>
            <a:chOff x="5727850" y="3609275"/>
            <a:chExt cx="278850" cy="277275"/>
          </a:xfrm>
        </p:grpSpPr>
        <p:sp>
          <p:nvSpPr>
            <p:cNvPr id="10808" name="Google Shape;10808;p8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8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8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8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8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3" name="Google Shape;10813;p86"/>
          <p:cNvGrpSpPr/>
          <p:nvPr/>
        </p:nvGrpSpPr>
        <p:grpSpPr>
          <a:xfrm>
            <a:off x="7558383" y="3655259"/>
            <a:ext cx="307231" cy="349133"/>
            <a:chOff x="5736525" y="3963700"/>
            <a:chExt cx="259925" cy="295375"/>
          </a:xfrm>
        </p:grpSpPr>
        <p:sp>
          <p:nvSpPr>
            <p:cNvPr id="10814" name="Google Shape;10814;p8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8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8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7" name="Google Shape;10817;p8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8" name="Google Shape;10818;p8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8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8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1" name="Google Shape;10821;p86"/>
          <p:cNvGrpSpPr/>
          <p:nvPr/>
        </p:nvGrpSpPr>
        <p:grpSpPr>
          <a:xfrm>
            <a:off x="6649963" y="4104585"/>
            <a:ext cx="351024" cy="350079"/>
            <a:chOff x="6553275" y="3604550"/>
            <a:chExt cx="296975" cy="296175"/>
          </a:xfrm>
        </p:grpSpPr>
        <p:sp>
          <p:nvSpPr>
            <p:cNvPr id="10822" name="Google Shape;10822;p8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8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8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5" name="Google Shape;10825;p8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8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8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28" name="Google Shape;10828;p86"/>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10829" name="Google Shape;10829;p86"/>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833" name="Shape 10833"/>
        <p:cNvGrpSpPr/>
        <p:nvPr/>
      </p:nvGrpSpPr>
      <p:grpSpPr>
        <a:xfrm>
          <a:off x="0" y="0"/>
          <a:ext cx="0" cy="0"/>
          <a:chOff x="0" y="0"/>
          <a:chExt cx="0" cy="0"/>
        </a:xfrm>
      </p:grpSpPr>
      <p:grpSp>
        <p:nvGrpSpPr>
          <p:cNvPr id="10834" name="Google Shape;10834;p87"/>
          <p:cNvGrpSpPr/>
          <p:nvPr/>
        </p:nvGrpSpPr>
        <p:grpSpPr>
          <a:xfrm>
            <a:off x="877057" y="1380546"/>
            <a:ext cx="294401" cy="353645"/>
            <a:chOff x="-35814600" y="3202075"/>
            <a:chExt cx="242625" cy="291450"/>
          </a:xfrm>
        </p:grpSpPr>
        <p:sp>
          <p:nvSpPr>
            <p:cNvPr id="10835" name="Google Shape;10835;p8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8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8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8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8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8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8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2" name="Google Shape;10842;p87"/>
          <p:cNvGrpSpPr/>
          <p:nvPr/>
        </p:nvGrpSpPr>
        <p:grpSpPr>
          <a:xfrm>
            <a:off x="847435" y="1821466"/>
            <a:ext cx="353645" cy="353888"/>
            <a:chOff x="-35839800" y="3561025"/>
            <a:chExt cx="291450" cy="291650"/>
          </a:xfrm>
        </p:grpSpPr>
        <p:sp>
          <p:nvSpPr>
            <p:cNvPr id="10843" name="Google Shape;10843;p8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8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8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8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8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8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8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50" name="Google Shape;10850;p87"/>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51" name="Google Shape;10851;p87"/>
          <p:cNvGrpSpPr/>
          <p:nvPr/>
        </p:nvGrpSpPr>
        <p:grpSpPr>
          <a:xfrm>
            <a:off x="3084980" y="1380546"/>
            <a:ext cx="353645" cy="353645"/>
            <a:chOff x="-34003850" y="3227275"/>
            <a:chExt cx="291450" cy="291450"/>
          </a:xfrm>
        </p:grpSpPr>
        <p:sp>
          <p:nvSpPr>
            <p:cNvPr id="10852" name="Google Shape;10852;p8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8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8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8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8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7" name="Google Shape;10857;p87"/>
          <p:cNvGrpSpPr/>
          <p:nvPr/>
        </p:nvGrpSpPr>
        <p:grpSpPr>
          <a:xfrm>
            <a:off x="3084510" y="1821238"/>
            <a:ext cx="354586" cy="354343"/>
            <a:chOff x="-34004625" y="3585850"/>
            <a:chExt cx="292225" cy="292025"/>
          </a:xfrm>
        </p:grpSpPr>
        <p:sp>
          <p:nvSpPr>
            <p:cNvPr id="10858" name="Google Shape;10858;p8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8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8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8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8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3" name="Google Shape;10863;p87"/>
          <p:cNvGrpSpPr/>
          <p:nvPr/>
        </p:nvGrpSpPr>
        <p:grpSpPr>
          <a:xfrm>
            <a:off x="3084025" y="2256439"/>
            <a:ext cx="355557" cy="354616"/>
            <a:chOff x="-34005425" y="3945575"/>
            <a:chExt cx="293025" cy="292250"/>
          </a:xfrm>
        </p:grpSpPr>
        <p:sp>
          <p:nvSpPr>
            <p:cNvPr id="10864" name="Google Shape;10864;p8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8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8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7" name="Google Shape;10867;p87"/>
          <p:cNvGrpSpPr/>
          <p:nvPr/>
        </p:nvGrpSpPr>
        <p:grpSpPr>
          <a:xfrm>
            <a:off x="1731124" y="2729615"/>
            <a:ext cx="358408" cy="355557"/>
            <a:chOff x="-32174975" y="3192625"/>
            <a:chExt cx="295375" cy="293025"/>
          </a:xfrm>
        </p:grpSpPr>
        <p:sp>
          <p:nvSpPr>
            <p:cNvPr id="10868" name="Google Shape;10868;p8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8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8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8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72" name="Google Shape;10872;p87"/>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87"/>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74" name="Google Shape;10874;p87"/>
          <p:cNvGrpSpPr/>
          <p:nvPr/>
        </p:nvGrpSpPr>
        <p:grpSpPr>
          <a:xfrm>
            <a:off x="3970274" y="2730570"/>
            <a:ext cx="354586" cy="353645"/>
            <a:chOff x="-30345325" y="3184750"/>
            <a:chExt cx="292225" cy="291450"/>
          </a:xfrm>
        </p:grpSpPr>
        <p:sp>
          <p:nvSpPr>
            <p:cNvPr id="10875" name="Google Shape;10875;p8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8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8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8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8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0" name="Google Shape;10880;p87"/>
          <p:cNvGrpSpPr/>
          <p:nvPr/>
        </p:nvGrpSpPr>
        <p:grpSpPr>
          <a:xfrm>
            <a:off x="1295026" y="1380546"/>
            <a:ext cx="353645" cy="353645"/>
            <a:chOff x="-35481425" y="3202075"/>
            <a:chExt cx="291450" cy="291450"/>
          </a:xfrm>
        </p:grpSpPr>
        <p:sp>
          <p:nvSpPr>
            <p:cNvPr id="10881" name="Google Shape;10881;p8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2" name="Google Shape;10882;p8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3" name="Google Shape;10883;p8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8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8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8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8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8" name="Google Shape;10888;p87"/>
          <p:cNvGrpSpPr/>
          <p:nvPr/>
        </p:nvGrpSpPr>
        <p:grpSpPr>
          <a:xfrm>
            <a:off x="1294556" y="1822072"/>
            <a:ext cx="354586" cy="352675"/>
            <a:chOff x="-35482200" y="3561225"/>
            <a:chExt cx="292225" cy="290650"/>
          </a:xfrm>
        </p:grpSpPr>
        <p:sp>
          <p:nvSpPr>
            <p:cNvPr id="10889" name="Google Shape;10889;p8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8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8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2" name="Google Shape;10892;p87"/>
          <p:cNvGrpSpPr/>
          <p:nvPr/>
        </p:nvGrpSpPr>
        <p:grpSpPr>
          <a:xfrm>
            <a:off x="1295026" y="2256940"/>
            <a:ext cx="353645" cy="353615"/>
            <a:chOff x="-35481425" y="3919600"/>
            <a:chExt cx="291450" cy="291425"/>
          </a:xfrm>
        </p:grpSpPr>
        <p:sp>
          <p:nvSpPr>
            <p:cNvPr id="10893" name="Google Shape;10893;p8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4" name="Google Shape;10894;p8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5" name="Google Shape;10895;p8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8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8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8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8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8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1" name="Google Shape;10901;p87"/>
          <p:cNvGrpSpPr/>
          <p:nvPr/>
        </p:nvGrpSpPr>
        <p:grpSpPr>
          <a:xfrm>
            <a:off x="3530661" y="1381031"/>
            <a:ext cx="357468" cy="352675"/>
            <a:chOff x="-33645475" y="3228075"/>
            <a:chExt cx="294600" cy="290650"/>
          </a:xfrm>
        </p:grpSpPr>
        <p:sp>
          <p:nvSpPr>
            <p:cNvPr id="10902" name="Google Shape;10902;p8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8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8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8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6" name="Google Shape;10906;p8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8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8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9" name="Google Shape;10909;p87"/>
          <p:cNvGrpSpPr/>
          <p:nvPr/>
        </p:nvGrpSpPr>
        <p:grpSpPr>
          <a:xfrm>
            <a:off x="3531631" y="1821116"/>
            <a:ext cx="355526" cy="354586"/>
            <a:chOff x="-33646250" y="3586425"/>
            <a:chExt cx="293000" cy="292225"/>
          </a:xfrm>
        </p:grpSpPr>
        <p:sp>
          <p:nvSpPr>
            <p:cNvPr id="10910" name="Google Shape;10910;p8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8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2" name="Google Shape;10912;p87"/>
          <p:cNvGrpSpPr/>
          <p:nvPr/>
        </p:nvGrpSpPr>
        <p:grpSpPr>
          <a:xfrm>
            <a:off x="3532101" y="2255969"/>
            <a:ext cx="354586" cy="355557"/>
            <a:chOff x="-33645475" y="3944800"/>
            <a:chExt cx="292225" cy="293025"/>
          </a:xfrm>
        </p:grpSpPr>
        <p:sp>
          <p:nvSpPr>
            <p:cNvPr id="10913" name="Google Shape;10913;p8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8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8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8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8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8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8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8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8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8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3" name="Google Shape;10923;p87"/>
          <p:cNvGrpSpPr/>
          <p:nvPr/>
        </p:nvGrpSpPr>
        <p:grpSpPr>
          <a:xfrm>
            <a:off x="2185320" y="2729706"/>
            <a:ext cx="352675" cy="355375"/>
            <a:chOff x="-31809525" y="3192625"/>
            <a:chExt cx="290650" cy="292875"/>
          </a:xfrm>
        </p:grpSpPr>
        <p:sp>
          <p:nvSpPr>
            <p:cNvPr id="10924" name="Google Shape;10924;p8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8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8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8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8" name="Google Shape;10928;p87"/>
          <p:cNvGrpSpPr/>
          <p:nvPr/>
        </p:nvGrpSpPr>
        <p:grpSpPr>
          <a:xfrm>
            <a:off x="2184835" y="3200258"/>
            <a:ext cx="353645" cy="355557"/>
            <a:chOff x="-31811100" y="3550975"/>
            <a:chExt cx="291450" cy="293025"/>
          </a:xfrm>
        </p:grpSpPr>
        <p:sp>
          <p:nvSpPr>
            <p:cNvPr id="10929" name="Google Shape;10929;p8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8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8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2" name="Google Shape;10932;p8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3" name="Google Shape;10933;p8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8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8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6" name="Google Shape;10936;p87"/>
          <p:cNvGrpSpPr/>
          <p:nvPr/>
        </p:nvGrpSpPr>
        <p:grpSpPr>
          <a:xfrm>
            <a:off x="2178631" y="3664562"/>
            <a:ext cx="366052" cy="356831"/>
            <a:chOff x="-31817400" y="3910025"/>
            <a:chExt cx="301675" cy="294075"/>
          </a:xfrm>
        </p:grpSpPr>
        <p:sp>
          <p:nvSpPr>
            <p:cNvPr id="10937" name="Google Shape;10937;p8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8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8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0" name="Google Shape;10940;p87"/>
          <p:cNvGrpSpPr/>
          <p:nvPr/>
        </p:nvGrpSpPr>
        <p:grpSpPr>
          <a:xfrm>
            <a:off x="3970259" y="3200743"/>
            <a:ext cx="354616" cy="354586"/>
            <a:chOff x="-30354000" y="3569100"/>
            <a:chExt cx="292250" cy="292225"/>
          </a:xfrm>
        </p:grpSpPr>
        <p:sp>
          <p:nvSpPr>
            <p:cNvPr id="10941" name="Google Shape;10941;p8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8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8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4" name="Google Shape;10944;p8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8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8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7" name="Google Shape;10947;p87"/>
          <p:cNvGrpSpPr/>
          <p:nvPr/>
        </p:nvGrpSpPr>
        <p:grpSpPr>
          <a:xfrm>
            <a:off x="1748837" y="1380546"/>
            <a:ext cx="342148" cy="353645"/>
            <a:chOff x="-35118325" y="3202075"/>
            <a:chExt cx="281975" cy="291450"/>
          </a:xfrm>
        </p:grpSpPr>
        <p:sp>
          <p:nvSpPr>
            <p:cNvPr id="10948" name="Google Shape;10948;p8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8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8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8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2" name="Google Shape;10952;p87"/>
          <p:cNvGrpSpPr/>
          <p:nvPr/>
        </p:nvGrpSpPr>
        <p:grpSpPr>
          <a:xfrm>
            <a:off x="1742618" y="1821799"/>
            <a:ext cx="354586" cy="353221"/>
            <a:chOff x="-35123050" y="3561225"/>
            <a:chExt cx="292225" cy="291100"/>
          </a:xfrm>
        </p:grpSpPr>
        <p:sp>
          <p:nvSpPr>
            <p:cNvPr id="10953" name="Google Shape;10953;p8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8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5" name="Google Shape;10955;p87"/>
          <p:cNvGrpSpPr/>
          <p:nvPr/>
        </p:nvGrpSpPr>
        <p:grpSpPr>
          <a:xfrm>
            <a:off x="1784677" y="2256940"/>
            <a:ext cx="270467" cy="353615"/>
            <a:chOff x="-35089175" y="3919600"/>
            <a:chExt cx="222900" cy="291425"/>
          </a:xfrm>
        </p:grpSpPr>
        <p:sp>
          <p:nvSpPr>
            <p:cNvPr id="10956" name="Google Shape;10956;p8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8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8" name="Google Shape;10958;p87"/>
          <p:cNvGrpSpPr/>
          <p:nvPr/>
        </p:nvGrpSpPr>
        <p:grpSpPr>
          <a:xfrm>
            <a:off x="3981673" y="1380303"/>
            <a:ext cx="336445" cy="354131"/>
            <a:chOff x="-33277650" y="3226875"/>
            <a:chExt cx="277275" cy="291850"/>
          </a:xfrm>
        </p:grpSpPr>
        <p:sp>
          <p:nvSpPr>
            <p:cNvPr id="10959" name="Google Shape;10959;p8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8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8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8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8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8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8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6" name="Google Shape;10966;p87"/>
          <p:cNvGrpSpPr/>
          <p:nvPr/>
        </p:nvGrpSpPr>
        <p:grpSpPr>
          <a:xfrm>
            <a:off x="3973073" y="1821587"/>
            <a:ext cx="353645" cy="353645"/>
            <a:chOff x="-33286325" y="3586425"/>
            <a:chExt cx="291450" cy="291450"/>
          </a:xfrm>
        </p:grpSpPr>
        <p:sp>
          <p:nvSpPr>
            <p:cNvPr id="10967" name="Google Shape;10967;p8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8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8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8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8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2" name="Google Shape;10972;p87"/>
          <p:cNvGrpSpPr/>
          <p:nvPr/>
        </p:nvGrpSpPr>
        <p:grpSpPr>
          <a:xfrm>
            <a:off x="3973073" y="2255969"/>
            <a:ext cx="353645" cy="355557"/>
            <a:chOff x="-33286325" y="3944800"/>
            <a:chExt cx="291450" cy="293025"/>
          </a:xfrm>
        </p:grpSpPr>
        <p:sp>
          <p:nvSpPr>
            <p:cNvPr id="10973" name="Google Shape;10973;p8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8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8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8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7" name="Google Shape;10977;p87"/>
          <p:cNvGrpSpPr/>
          <p:nvPr/>
        </p:nvGrpSpPr>
        <p:grpSpPr>
          <a:xfrm>
            <a:off x="2631470" y="2729129"/>
            <a:ext cx="353645" cy="356527"/>
            <a:chOff x="-31452725" y="3191825"/>
            <a:chExt cx="291450" cy="293825"/>
          </a:xfrm>
        </p:grpSpPr>
        <p:sp>
          <p:nvSpPr>
            <p:cNvPr id="10978" name="Google Shape;10978;p8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8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8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8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2" name="Google Shape;10982;p87"/>
          <p:cNvGrpSpPr/>
          <p:nvPr/>
        </p:nvGrpSpPr>
        <p:grpSpPr>
          <a:xfrm>
            <a:off x="2631000" y="3200744"/>
            <a:ext cx="354586" cy="354586"/>
            <a:chOff x="-31452725" y="3551775"/>
            <a:chExt cx="292225" cy="292225"/>
          </a:xfrm>
        </p:grpSpPr>
        <p:sp>
          <p:nvSpPr>
            <p:cNvPr id="10983" name="Google Shape;10983;p8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8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8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8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7" name="Google Shape;10987;p87"/>
          <p:cNvGrpSpPr/>
          <p:nvPr/>
        </p:nvGrpSpPr>
        <p:grpSpPr>
          <a:xfrm>
            <a:off x="2629559" y="3664729"/>
            <a:ext cx="357468" cy="356497"/>
            <a:chOff x="-31455100" y="3909350"/>
            <a:chExt cx="294600" cy="293800"/>
          </a:xfrm>
        </p:grpSpPr>
        <p:sp>
          <p:nvSpPr>
            <p:cNvPr id="10988" name="Google Shape;10988;p8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8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0" name="Google Shape;10990;p87"/>
          <p:cNvGrpSpPr/>
          <p:nvPr/>
        </p:nvGrpSpPr>
        <p:grpSpPr>
          <a:xfrm>
            <a:off x="3970744" y="3665684"/>
            <a:ext cx="353645" cy="354586"/>
            <a:chOff x="-30345325" y="3918800"/>
            <a:chExt cx="291450" cy="292225"/>
          </a:xfrm>
        </p:grpSpPr>
        <p:sp>
          <p:nvSpPr>
            <p:cNvPr id="10991" name="Google Shape;10991;p8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8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3" name="Google Shape;10993;p8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4" name="Google Shape;10994;p8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8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6" name="Google Shape;10996;p87"/>
          <p:cNvGrpSpPr/>
          <p:nvPr/>
        </p:nvGrpSpPr>
        <p:grpSpPr>
          <a:xfrm>
            <a:off x="2200736" y="1380546"/>
            <a:ext cx="332593" cy="353645"/>
            <a:chOff x="-34755225" y="3202075"/>
            <a:chExt cx="274100" cy="291450"/>
          </a:xfrm>
        </p:grpSpPr>
        <p:sp>
          <p:nvSpPr>
            <p:cNvPr id="10997" name="Google Shape;10997;p8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8" name="Google Shape;10998;p8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8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8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8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8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3" name="Google Shape;11003;p8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4" name="Google Shape;11004;p87"/>
          <p:cNvGrpSpPr/>
          <p:nvPr/>
        </p:nvGrpSpPr>
        <p:grpSpPr>
          <a:xfrm>
            <a:off x="2190209" y="1821587"/>
            <a:ext cx="353645" cy="353645"/>
            <a:chOff x="-34763900" y="3561225"/>
            <a:chExt cx="291450" cy="291450"/>
          </a:xfrm>
        </p:grpSpPr>
        <p:sp>
          <p:nvSpPr>
            <p:cNvPr id="11005" name="Google Shape;11005;p8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6" name="Google Shape;11006;p8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8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8" name="Google Shape;11008;p87"/>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09" name="Google Shape;11009;p87"/>
          <p:cNvGrpSpPr/>
          <p:nvPr/>
        </p:nvGrpSpPr>
        <p:grpSpPr>
          <a:xfrm>
            <a:off x="845106" y="2730099"/>
            <a:ext cx="354586" cy="354586"/>
            <a:chOff x="-32927950" y="3227275"/>
            <a:chExt cx="292225" cy="292225"/>
          </a:xfrm>
        </p:grpSpPr>
        <p:sp>
          <p:nvSpPr>
            <p:cNvPr id="11010" name="Google Shape;11010;p8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8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8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3" name="Google Shape;11013;p8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4" name="Google Shape;11014;p8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5" name="Google Shape;11015;p87"/>
          <p:cNvGrpSpPr/>
          <p:nvPr/>
        </p:nvGrpSpPr>
        <p:grpSpPr>
          <a:xfrm>
            <a:off x="844621" y="3201213"/>
            <a:ext cx="355557" cy="353645"/>
            <a:chOff x="-32927950" y="3586425"/>
            <a:chExt cx="293025" cy="291450"/>
          </a:xfrm>
        </p:grpSpPr>
        <p:sp>
          <p:nvSpPr>
            <p:cNvPr id="11016" name="Google Shape;11016;p8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7" name="Google Shape;11017;p8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8" name="Google Shape;11018;p8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8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8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1" name="Google Shape;11021;p87"/>
          <p:cNvGrpSpPr/>
          <p:nvPr/>
        </p:nvGrpSpPr>
        <p:grpSpPr>
          <a:xfrm>
            <a:off x="845106" y="3665198"/>
            <a:ext cx="354586" cy="355557"/>
            <a:chOff x="-32927950" y="3944800"/>
            <a:chExt cx="292225" cy="293025"/>
          </a:xfrm>
        </p:grpSpPr>
        <p:sp>
          <p:nvSpPr>
            <p:cNvPr id="11022" name="Google Shape;11022;p8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3" name="Google Shape;11023;p8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8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8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8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8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8" name="Google Shape;11028;p8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9" name="Google Shape;11029;p8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8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1" name="Google Shape;11031;p87"/>
          <p:cNvGrpSpPr/>
          <p:nvPr/>
        </p:nvGrpSpPr>
        <p:grpSpPr>
          <a:xfrm>
            <a:off x="3073898" y="2730449"/>
            <a:ext cx="354586" cy="353888"/>
            <a:chOff x="-31094350" y="3194000"/>
            <a:chExt cx="292225" cy="291650"/>
          </a:xfrm>
        </p:grpSpPr>
        <p:sp>
          <p:nvSpPr>
            <p:cNvPr id="11032" name="Google Shape;11032;p8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8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4" name="Google Shape;11034;p8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5" name="Google Shape;11035;p8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8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7" name="Google Shape;11037;p8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8" name="Google Shape;11038;p8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8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0" name="Google Shape;11040;p87"/>
          <p:cNvGrpSpPr/>
          <p:nvPr/>
        </p:nvGrpSpPr>
        <p:grpSpPr>
          <a:xfrm>
            <a:off x="3074368" y="3200941"/>
            <a:ext cx="353645" cy="354191"/>
            <a:chOff x="-31093575" y="3552550"/>
            <a:chExt cx="291450" cy="291900"/>
          </a:xfrm>
        </p:grpSpPr>
        <p:sp>
          <p:nvSpPr>
            <p:cNvPr id="11041" name="Google Shape;11041;p8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8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3" name="Google Shape;11043;p8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4" name="Google Shape;11044;p8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5" name="Google Shape;11045;p87"/>
          <p:cNvGrpSpPr/>
          <p:nvPr/>
        </p:nvGrpSpPr>
        <p:grpSpPr>
          <a:xfrm>
            <a:off x="3074368" y="3666169"/>
            <a:ext cx="353645" cy="353615"/>
            <a:chOff x="-31093575" y="3911725"/>
            <a:chExt cx="291450" cy="291425"/>
          </a:xfrm>
        </p:grpSpPr>
        <p:sp>
          <p:nvSpPr>
            <p:cNvPr id="11046" name="Google Shape;11046;p8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7" name="Google Shape;11047;p8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8" name="Google Shape;11048;p87"/>
          <p:cNvGrpSpPr/>
          <p:nvPr/>
        </p:nvGrpSpPr>
        <p:grpSpPr>
          <a:xfrm>
            <a:off x="2183798" y="4123136"/>
            <a:ext cx="356497" cy="354586"/>
            <a:chOff x="-29946000" y="3183175"/>
            <a:chExt cx="293800" cy="292225"/>
          </a:xfrm>
        </p:grpSpPr>
        <p:sp>
          <p:nvSpPr>
            <p:cNvPr id="11049" name="Google Shape;11049;p8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8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8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2" name="Google Shape;11052;p8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8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8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5" name="Google Shape;11055;p87"/>
          <p:cNvGrpSpPr/>
          <p:nvPr/>
        </p:nvGrpSpPr>
        <p:grpSpPr>
          <a:xfrm>
            <a:off x="2628330" y="1380289"/>
            <a:ext cx="358408" cy="354161"/>
            <a:chOff x="-34408675" y="3202075"/>
            <a:chExt cx="295375" cy="291875"/>
          </a:xfrm>
        </p:grpSpPr>
        <p:sp>
          <p:nvSpPr>
            <p:cNvPr id="11056" name="Google Shape;11056;p8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7" name="Google Shape;11057;p8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8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8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0" name="Google Shape;11060;p87"/>
          <p:cNvGrpSpPr/>
          <p:nvPr/>
        </p:nvGrpSpPr>
        <p:grpSpPr>
          <a:xfrm>
            <a:off x="2630241" y="1820283"/>
            <a:ext cx="354586" cy="356254"/>
            <a:chOff x="-34405525" y="3558075"/>
            <a:chExt cx="292225" cy="293600"/>
          </a:xfrm>
        </p:grpSpPr>
        <p:sp>
          <p:nvSpPr>
            <p:cNvPr id="11061" name="Google Shape;11061;p8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2" name="Google Shape;11062;p8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3" name="Google Shape;11063;p8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4" name="Google Shape;11064;p87"/>
          <p:cNvGrpSpPr/>
          <p:nvPr/>
        </p:nvGrpSpPr>
        <p:grpSpPr>
          <a:xfrm>
            <a:off x="2629755" y="2256940"/>
            <a:ext cx="355557" cy="353615"/>
            <a:chOff x="-34406325" y="3919600"/>
            <a:chExt cx="293025" cy="291425"/>
          </a:xfrm>
        </p:grpSpPr>
        <p:sp>
          <p:nvSpPr>
            <p:cNvPr id="11065" name="Google Shape;11065;p8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8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8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8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8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8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8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2" name="Google Shape;11072;p87"/>
          <p:cNvGrpSpPr/>
          <p:nvPr/>
        </p:nvGrpSpPr>
        <p:grpSpPr>
          <a:xfrm>
            <a:off x="1293653" y="2736303"/>
            <a:ext cx="353645" cy="342179"/>
            <a:chOff x="-32568800" y="3232000"/>
            <a:chExt cx="291450" cy="282000"/>
          </a:xfrm>
        </p:grpSpPr>
        <p:sp>
          <p:nvSpPr>
            <p:cNvPr id="11073" name="Google Shape;11073;p8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8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5" name="Google Shape;11075;p87"/>
          <p:cNvGrpSpPr/>
          <p:nvPr/>
        </p:nvGrpSpPr>
        <p:grpSpPr>
          <a:xfrm>
            <a:off x="1293183" y="3201213"/>
            <a:ext cx="354586" cy="353645"/>
            <a:chOff x="-32569575" y="3586425"/>
            <a:chExt cx="292225" cy="291450"/>
          </a:xfrm>
        </p:grpSpPr>
        <p:sp>
          <p:nvSpPr>
            <p:cNvPr id="11076" name="Google Shape;11076;p8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8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8" name="Google Shape;11078;p87"/>
          <p:cNvGrpSpPr/>
          <p:nvPr/>
        </p:nvGrpSpPr>
        <p:grpSpPr>
          <a:xfrm>
            <a:off x="1284098" y="3665805"/>
            <a:ext cx="372756" cy="354343"/>
            <a:chOff x="-32576675" y="3944600"/>
            <a:chExt cx="307200" cy="292025"/>
          </a:xfrm>
        </p:grpSpPr>
        <p:sp>
          <p:nvSpPr>
            <p:cNvPr id="11079" name="Google Shape;11079;p8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0" name="Google Shape;11080;p8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1" name="Google Shape;11081;p87"/>
          <p:cNvGrpSpPr/>
          <p:nvPr/>
        </p:nvGrpSpPr>
        <p:grpSpPr>
          <a:xfrm>
            <a:off x="3529065" y="2730100"/>
            <a:ext cx="354586" cy="354586"/>
            <a:chOff x="-30735200" y="3192625"/>
            <a:chExt cx="292225" cy="292225"/>
          </a:xfrm>
        </p:grpSpPr>
        <p:sp>
          <p:nvSpPr>
            <p:cNvPr id="11082" name="Google Shape;11082;p8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8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8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8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6" name="Google Shape;11086;p8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7" name="Google Shape;11087;p8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8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9" name="Google Shape;11089;p87"/>
          <p:cNvGrpSpPr/>
          <p:nvPr/>
        </p:nvGrpSpPr>
        <p:grpSpPr>
          <a:xfrm>
            <a:off x="3529065" y="3201532"/>
            <a:ext cx="354586" cy="353008"/>
            <a:chOff x="-30735200" y="3552550"/>
            <a:chExt cx="292225" cy="290925"/>
          </a:xfrm>
        </p:grpSpPr>
        <p:sp>
          <p:nvSpPr>
            <p:cNvPr id="11090" name="Google Shape;11090;p8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1" name="Google Shape;11091;p8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2" name="Google Shape;11092;p87"/>
          <p:cNvGrpSpPr/>
          <p:nvPr/>
        </p:nvGrpSpPr>
        <p:grpSpPr>
          <a:xfrm>
            <a:off x="3529065" y="3666154"/>
            <a:ext cx="354586" cy="353645"/>
            <a:chOff x="-30735200" y="3910925"/>
            <a:chExt cx="292225" cy="291450"/>
          </a:xfrm>
        </p:grpSpPr>
        <p:sp>
          <p:nvSpPr>
            <p:cNvPr id="11093" name="Google Shape;11093;p8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8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95" name="Google Shape;11095;p87"/>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96" name="Google Shape;11096;p87"/>
          <p:cNvGrpSpPr/>
          <p:nvPr/>
        </p:nvGrpSpPr>
        <p:grpSpPr>
          <a:xfrm>
            <a:off x="4882910" y="1379021"/>
            <a:ext cx="358971" cy="359224"/>
            <a:chOff x="-57956275" y="3197925"/>
            <a:chExt cx="319000" cy="319225"/>
          </a:xfrm>
        </p:grpSpPr>
        <p:sp>
          <p:nvSpPr>
            <p:cNvPr id="11097" name="Google Shape;11097;p8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8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8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0" name="Google Shape;11100;p8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1" name="Google Shape;11101;p8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8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8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4" name="Google Shape;11104;p87"/>
          <p:cNvGrpSpPr/>
          <p:nvPr/>
        </p:nvGrpSpPr>
        <p:grpSpPr>
          <a:xfrm>
            <a:off x="4905064" y="1835446"/>
            <a:ext cx="314662" cy="358971"/>
            <a:chOff x="-57940525" y="3590375"/>
            <a:chExt cx="279625" cy="319000"/>
          </a:xfrm>
        </p:grpSpPr>
        <p:sp>
          <p:nvSpPr>
            <p:cNvPr id="11105" name="Google Shape;11105;p8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6" name="Google Shape;11106;p8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8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8" name="Google Shape;11108;p8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9" name="Google Shape;11109;p8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0" name="Google Shape;11110;p87"/>
          <p:cNvGrpSpPr/>
          <p:nvPr/>
        </p:nvGrpSpPr>
        <p:grpSpPr>
          <a:xfrm>
            <a:off x="4875945" y="2276817"/>
            <a:ext cx="358099" cy="358999"/>
            <a:chOff x="-57959425" y="3982600"/>
            <a:chExt cx="318225" cy="319025"/>
          </a:xfrm>
        </p:grpSpPr>
        <p:sp>
          <p:nvSpPr>
            <p:cNvPr id="11111" name="Google Shape;11111;p8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2" name="Google Shape;11112;p8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3" name="Google Shape;11113;p8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8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5" name="Google Shape;11115;p87"/>
          <p:cNvGrpSpPr/>
          <p:nvPr/>
        </p:nvGrpSpPr>
        <p:grpSpPr>
          <a:xfrm>
            <a:off x="7076112" y="1380146"/>
            <a:ext cx="357226" cy="357226"/>
            <a:chOff x="-55987225" y="3198925"/>
            <a:chExt cx="317450" cy="317450"/>
          </a:xfrm>
        </p:grpSpPr>
        <p:sp>
          <p:nvSpPr>
            <p:cNvPr id="11116" name="Google Shape;11116;p8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7" name="Google Shape;11117;p8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8" name="Google Shape;11118;p8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8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0" name="Google Shape;11120;p87"/>
          <p:cNvGrpSpPr/>
          <p:nvPr/>
        </p:nvGrpSpPr>
        <p:grpSpPr>
          <a:xfrm>
            <a:off x="7076112" y="1836178"/>
            <a:ext cx="357226" cy="357367"/>
            <a:chOff x="-55987225" y="3591025"/>
            <a:chExt cx="317450" cy="317575"/>
          </a:xfrm>
        </p:grpSpPr>
        <p:sp>
          <p:nvSpPr>
            <p:cNvPr id="11121" name="Google Shape;11121;p8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8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3" name="Google Shape;11123;p8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4" name="Google Shape;11124;p8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8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6" name="Google Shape;11126;p87"/>
          <p:cNvGrpSpPr/>
          <p:nvPr/>
        </p:nvGrpSpPr>
        <p:grpSpPr>
          <a:xfrm>
            <a:off x="7090027" y="2276817"/>
            <a:ext cx="358999" cy="358999"/>
            <a:chOff x="-55988800" y="3982600"/>
            <a:chExt cx="319025" cy="319025"/>
          </a:xfrm>
        </p:grpSpPr>
        <p:sp>
          <p:nvSpPr>
            <p:cNvPr id="11127" name="Google Shape;11127;p8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8" name="Google Shape;11128;p8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9" name="Google Shape;11129;p8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0" name="Google Shape;11130;p8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1" name="Google Shape;11131;p8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2" name="Google Shape;11132;p87"/>
          <p:cNvGrpSpPr/>
          <p:nvPr/>
        </p:nvGrpSpPr>
        <p:grpSpPr>
          <a:xfrm>
            <a:off x="5748546" y="2734774"/>
            <a:ext cx="356326" cy="358971"/>
            <a:chOff x="-54026025" y="3192625"/>
            <a:chExt cx="316650" cy="319000"/>
          </a:xfrm>
        </p:grpSpPr>
        <p:sp>
          <p:nvSpPr>
            <p:cNvPr id="11133" name="Google Shape;11133;p8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8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8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6" name="Google Shape;11136;p8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7" name="Google Shape;11137;p8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8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9" name="Google Shape;11139;p8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0" name="Google Shape;11140;p8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1" name="Google Shape;11141;p87"/>
          <p:cNvGrpSpPr/>
          <p:nvPr/>
        </p:nvGrpSpPr>
        <p:grpSpPr>
          <a:xfrm>
            <a:off x="5768492" y="3205748"/>
            <a:ext cx="316434" cy="358099"/>
            <a:chOff x="-54007925" y="3584850"/>
            <a:chExt cx="281200" cy="318225"/>
          </a:xfrm>
        </p:grpSpPr>
        <p:sp>
          <p:nvSpPr>
            <p:cNvPr id="11142" name="Google Shape;11142;p8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8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4" name="Google Shape;11144;p8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5" name="Google Shape;11145;p8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6" name="Google Shape;11146;p8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7" name="Google Shape;11147;p8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8" name="Google Shape;11148;p87"/>
          <p:cNvGrpSpPr/>
          <p:nvPr/>
        </p:nvGrpSpPr>
        <p:grpSpPr>
          <a:xfrm>
            <a:off x="5768492" y="3667633"/>
            <a:ext cx="316434" cy="358914"/>
            <a:chOff x="-54007925" y="3975575"/>
            <a:chExt cx="281200" cy="318950"/>
          </a:xfrm>
        </p:grpSpPr>
        <p:sp>
          <p:nvSpPr>
            <p:cNvPr id="11149" name="Google Shape;11149;p8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0" name="Google Shape;11150;p8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1" name="Google Shape;11151;p8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2" name="Google Shape;11152;p8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3" name="Google Shape;11153;p87"/>
          <p:cNvGrpSpPr/>
          <p:nvPr/>
        </p:nvGrpSpPr>
        <p:grpSpPr>
          <a:xfrm>
            <a:off x="8003359" y="2752104"/>
            <a:ext cx="274770" cy="358492"/>
            <a:chOff x="-52005775" y="3208025"/>
            <a:chExt cx="244175" cy="318575"/>
          </a:xfrm>
        </p:grpSpPr>
        <p:sp>
          <p:nvSpPr>
            <p:cNvPr id="11154" name="Google Shape;11154;p8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5" name="Google Shape;11155;p8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6" name="Google Shape;11156;p8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7" name="Google Shape;11157;p8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8" name="Google Shape;11158;p8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9" name="Google Shape;11159;p8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0" name="Google Shape;11160;p8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1" name="Google Shape;11161;p8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2" name="Google Shape;11162;p8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3" name="Google Shape;11163;p8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4" name="Google Shape;11164;p8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5" name="Google Shape;11165;p87"/>
          <p:cNvGrpSpPr/>
          <p:nvPr/>
        </p:nvGrpSpPr>
        <p:grpSpPr>
          <a:xfrm>
            <a:off x="5309825" y="1380146"/>
            <a:ext cx="358099" cy="358099"/>
            <a:chOff x="-57568775" y="3198925"/>
            <a:chExt cx="318225" cy="318225"/>
          </a:xfrm>
        </p:grpSpPr>
        <p:sp>
          <p:nvSpPr>
            <p:cNvPr id="11166" name="Google Shape;11166;p8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7" name="Google Shape;11167;p8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8" name="Google Shape;11168;p8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8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0" name="Google Shape;11170;p8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1" name="Google Shape;11171;p8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2" name="Google Shape;11172;p87"/>
          <p:cNvGrpSpPr/>
          <p:nvPr/>
        </p:nvGrpSpPr>
        <p:grpSpPr>
          <a:xfrm>
            <a:off x="5331543" y="1835446"/>
            <a:ext cx="314662" cy="358099"/>
            <a:chOff x="-57549075" y="3590375"/>
            <a:chExt cx="279625" cy="318225"/>
          </a:xfrm>
        </p:grpSpPr>
        <p:sp>
          <p:nvSpPr>
            <p:cNvPr id="11173" name="Google Shape;11173;p8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8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8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6" name="Google Shape;11176;p8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7" name="Google Shape;11177;p87"/>
          <p:cNvGrpSpPr/>
          <p:nvPr/>
        </p:nvGrpSpPr>
        <p:grpSpPr>
          <a:xfrm>
            <a:off x="5323740" y="2276817"/>
            <a:ext cx="359871" cy="359871"/>
            <a:chOff x="-57570350" y="3982600"/>
            <a:chExt cx="319800" cy="319800"/>
          </a:xfrm>
        </p:grpSpPr>
        <p:sp>
          <p:nvSpPr>
            <p:cNvPr id="11178" name="Google Shape;11178;p8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9" name="Google Shape;11179;p8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0" name="Google Shape;11180;p8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1" name="Google Shape;11181;p8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2" name="Google Shape;11182;p87"/>
          <p:cNvGrpSpPr/>
          <p:nvPr/>
        </p:nvGrpSpPr>
        <p:grpSpPr>
          <a:xfrm>
            <a:off x="7538779" y="1379246"/>
            <a:ext cx="314662" cy="358999"/>
            <a:chOff x="-55576850" y="3198125"/>
            <a:chExt cx="279625" cy="319025"/>
          </a:xfrm>
        </p:grpSpPr>
        <p:sp>
          <p:nvSpPr>
            <p:cNvPr id="11183" name="Google Shape;11183;p8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8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8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6" name="Google Shape;11186;p8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7" name="Google Shape;11187;p87"/>
          <p:cNvGrpSpPr/>
          <p:nvPr/>
        </p:nvGrpSpPr>
        <p:grpSpPr>
          <a:xfrm>
            <a:off x="7516174" y="1835221"/>
            <a:ext cx="359871" cy="358324"/>
            <a:chOff x="-55596550" y="3590175"/>
            <a:chExt cx="319800" cy="318425"/>
          </a:xfrm>
        </p:grpSpPr>
        <p:sp>
          <p:nvSpPr>
            <p:cNvPr id="11188" name="Google Shape;11188;p8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9" name="Google Shape;11189;p8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0" name="Google Shape;11190;p8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1" name="Google Shape;11191;p8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2" name="Google Shape;11192;p87"/>
          <p:cNvGrpSpPr/>
          <p:nvPr/>
        </p:nvGrpSpPr>
        <p:grpSpPr>
          <a:xfrm>
            <a:off x="7531412" y="2276564"/>
            <a:ext cx="358999" cy="359252"/>
            <a:chOff x="-55595775" y="3982375"/>
            <a:chExt cx="319025" cy="319250"/>
          </a:xfrm>
        </p:grpSpPr>
        <p:sp>
          <p:nvSpPr>
            <p:cNvPr id="11193" name="Google Shape;11193;p8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4" name="Google Shape;11194;p8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5" name="Google Shape;11195;p8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6" name="Google Shape;11196;p8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7" name="Google Shape;11197;p8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8" name="Google Shape;11198;p8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9" name="Google Shape;11199;p87"/>
          <p:cNvGrpSpPr/>
          <p:nvPr/>
        </p:nvGrpSpPr>
        <p:grpSpPr>
          <a:xfrm>
            <a:off x="6188595" y="2734774"/>
            <a:ext cx="358999" cy="358099"/>
            <a:chOff x="-53635375" y="3192625"/>
            <a:chExt cx="319025" cy="318225"/>
          </a:xfrm>
        </p:grpSpPr>
        <p:sp>
          <p:nvSpPr>
            <p:cNvPr id="11200" name="Google Shape;11200;p8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1" name="Google Shape;11201;p8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2" name="Google Shape;11202;p8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3" name="Google Shape;11203;p87"/>
          <p:cNvGrpSpPr/>
          <p:nvPr/>
        </p:nvGrpSpPr>
        <p:grpSpPr>
          <a:xfrm>
            <a:off x="6210763" y="3205748"/>
            <a:ext cx="314662" cy="358999"/>
            <a:chOff x="-53615675" y="3584850"/>
            <a:chExt cx="279625" cy="319025"/>
          </a:xfrm>
        </p:grpSpPr>
        <p:sp>
          <p:nvSpPr>
            <p:cNvPr id="11204" name="Google Shape;11204;p8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5" name="Google Shape;11205;p8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6" name="Google Shape;11206;p8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7" name="Google Shape;11207;p87"/>
          <p:cNvGrpSpPr/>
          <p:nvPr/>
        </p:nvGrpSpPr>
        <p:grpSpPr>
          <a:xfrm>
            <a:off x="6188609" y="3668674"/>
            <a:ext cx="358971" cy="357874"/>
            <a:chOff x="-53634575" y="3976500"/>
            <a:chExt cx="319000" cy="318025"/>
          </a:xfrm>
        </p:grpSpPr>
        <p:sp>
          <p:nvSpPr>
            <p:cNvPr id="11208" name="Google Shape;11208;p8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9" name="Google Shape;11209;p8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0" name="Google Shape;11210;p8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1" name="Google Shape;11211;p8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2" name="Google Shape;11212;p8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3" name="Google Shape;11213;p8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4" name="Google Shape;11214;p8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5" name="Google Shape;11215;p8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6" name="Google Shape;11216;p87"/>
          <p:cNvGrpSpPr/>
          <p:nvPr/>
        </p:nvGrpSpPr>
        <p:grpSpPr>
          <a:xfrm>
            <a:off x="7983413" y="3211628"/>
            <a:ext cx="314662" cy="358436"/>
            <a:chOff x="-52023900" y="3590075"/>
            <a:chExt cx="279625" cy="318525"/>
          </a:xfrm>
        </p:grpSpPr>
        <p:sp>
          <p:nvSpPr>
            <p:cNvPr id="11217" name="Google Shape;11217;p8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8" name="Google Shape;11218;p8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9" name="Google Shape;11219;p8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0" name="Google Shape;11220;p8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1" name="Google Shape;11221;p8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2" name="Google Shape;11222;p8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3" name="Google Shape;11223;p8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4" name="Google Shape;11224;p87"/>
          <p:cNvGrpSpPr/>
          <p:nvPr/>
        </p:nvGrpSpPr>
        <p:grpSpPr>
          <a:xfrm>
            <a:off x="5746654" y="1380146"/>
            <a:ext cx="358971" cy="358971"/>
            <a:chOff x="-57173375" y="3198925"/>
            <a:chExt cx="319000" cy="319000"/>
          </a:xfrm>
        </p:grpSpPr>
        <p:sp>
          <p:nvSpPr>
            <p:cNvPr id="11225" name="Google Shape;11225;p8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6" name="Google Shape;11226;p8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7" name="Google Shape;11227;p8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8" name="Google Shape;11228;p8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9" name="Google Shape;11229;p87"/>
          <p:cNvGrpSpPr/>
          <p:nvPr/>
        </p:nvGrpSpPr>
        <p:grpSpPr>
          <a:xfrm>
            <a:off x="5747541" y="1857587"/>
            <a:ext cx="357198" cy="314690"/>
            <a:chOff x="-57176525" y="3610050"/>
            <a:chExt cx="317425" cy="279650"/>
          </a:xfrm>
        </p:grpSpPr>
        <p:sp>
          <p:nvSpPr>
            <p:cNvPr id="11230" name="Google Shape;11230;p8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1" name="Google Shape;11231;p8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2" name="Google Shape;11232;p8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3" name="Google Shape;11233;p8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4" name="Google Shape;11234;p8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5" name="Google Shape;11235;p87"/>
          <p:cNvGrpSpPr/>
          <p:nvPr/>
        </p:nvGrpSpPr>
        <p:grpSpPr>
          <a:xfrm>
            <a:off x="7957995" y="1380146"/>
            <a:ext cx="358099" cy="356326"/>
            <a:chOff x="-55202750" y="3198925"/>
            <a:chExt cx="318225" cy="316650"/>
          </a:xfrm>
        </p:grpSpPr>
        <p:sp>
          <p:nvSpPr>
            <p:cNvPr id="11236" name="Google Shape;11236;p8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7" name="Google Shape;11237;p8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8" name="Google Shape;11238;p87"/>
          <p:cNvGrpSpPr/>
          <p:nvPr/>
        </p:nvGrpSpPr>
        <p:grpSpPr>
          <a:xfrm>
            <a:off x="7968629" y="1835446"/>
            <a:ext cx="336830" cy="358099"/>
            <a:chOff x="-55194875" y="3590375"/>
            <a:chExt cx="299325" cy="318225"/>
          </a:xfrm>
        </p:grpSpPr>
        <p:sp>
          <p:nvSpPr>
            <p:cNvPr id="11239" name="Google Shape;11239;p8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0" name="Google Shape;11240;p8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1" name="Google Shape;11241;p8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2" name="Google Shape;11242;p8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3" name="Google Shape;11243;p8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4" name="Google Shape;11244;p87"/>
          <p:cNvGrpSpPr/>
          <p:nvPr/>
        </p:nvGrpSpPr>
        <p:grpSpPr>
          <a:xfrm>
            <a:off x="7973247" y="2277717"/>
            <a:ext cx="357198" cy="357198"/>
            <a:chOff x="-55203525" y="3983400"/>
            <a:chExt cx="317425" cy="317425"/>
          </a:xfrm>
        </p:grpSpPr>
        <p:sp>
          <p:nvSpPr>
            <p:cNvPr id="11245" name="Google Shape;11245;p8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6" name="Google Shape;11246;p8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7" name="Google Shape;11247;p8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8" name="Google Shape;11248;p87"/>
          <p:cNvGrpSpPr/>
          <p:nvPr/>
        </p:nvGrpSpPr>
        <p:grpSpPr>
          <a:xfrm>
            <a:off x="6639727" y="2734774"/>
            <a:ext cx="335930" cy="358971"/>
            <a:chOff x="-53232900" y="3192625"/>
            <a:chExt cx="298525" cy="319000"/>
          </a:xfrm>
        </p:grpSpPr>
        <p:sp>
          <p:nvSpPr>
            <p:cNvPr id="11249" name="Google Shape;11249;p8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0" name="Google Shape;11250;p8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1" name="Google Shape;11251;p8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2" name="Google Shape;11252;p8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3" name="Google Shape;11253;p8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4" name="Google Shape;11254;p8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5" name="Google Shape;11255;p8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6" name="Google Shape;11256;p8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7" name="Google Shape;11257;p87"/>
          <p:cNvGrpSpPr/>
          <p:nvPr/>
        </p:nvGrpSpPr>
        <p:grpSpPr>
          <a:xfrm>
            <a:off x="6629093" y="3205748"/>
            <a:ext cx="357198" cy="356326"/>
            <a:chOff x="-53242350" y="3584850"/>
            <a:chExt cx="317425" cy="316650"/>
          </a:xfrm>
        </p:grpSpPr>
        <p:sp>
          <p:nvSpPr>
            <p:cNvPr id="11258" name="Google Shape;11258;p8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9" name="Google Shape;11259;p8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0" name="Google Shape;11260;p8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1" name="Google Shape;11261;p8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2" name="Google Shape;11262;p8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3" name="Google Shape;11263;p87"/>
          <p:cNvGrpSpPr/>
          <p:nvPr/>
        </p:nvGrpSpPr>
        <p:grpSpPr>
          <a:xfrm>
            <a:off x="6650362" y="3668449"/>
            <a:ext cx="314662" cy="358999"/>
            <a:chOff x="-53224225" y="3976300"/>
            <a:chExt cx="279625" cy="319025"/>
          </a:xfrm>
        </p:grpSpPr>
        <p:sp>
          <p:nvSpPr>
            <p:cNvPr id="11264" name="Google Shape;11264;p8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5" name="Google Shape;11265;p8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6" name="Google Shape;11266;p8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7" name="Google Shape;11267;p8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8" name="Google Shape;11268;p8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9" name="Google Shape;11269;p8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0" name="Google Shape;11270;p8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1" name="Google Shape;11271;p87"/>
          <p:cNvGrpSpPr/>
          <p:nvPr/>
        </p:nvGrpSpPr>
        <p:grpSpPr>
          <a:xfrm>
            <a:off x="7961258" y="3676129"/>
            <a:ext cx="358971" cy="358408"/>
            <a:chOff x="-52043575" y="3983125"/>
            <a:chExt cx="319000" cy="318500"/>
          </a:xfrm>
        </p:grpSpPr>
        <p:sp>
          <p:nvSpPr>
            <p:cNvPr id="11272" name="Google Shape;11272;p8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3" name="Google Shape;11273;p8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4" name="Google Shape;11274;p8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5" name="Google Shape;11275;p8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6" name="Google Shape;11276;p8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7" name="Google Shape;11277;p8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8" name="Google Shape;11278;p8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9" name="Google Shape;11279;p8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0" name="Google Shape;11280;p8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1" name="Google Shape;11281;p87"/>
          <p:cNvGrpSpPr/>
          <p:nvPr/>
        </p:nvGrpSpPr>
        <p:grpSpPr>
          <a:xfrm>
            <a:off x="6215199" y="1380146"/>
            <a:ext cx="314662" cy="358971"/>
            <a:chOff x="-56766175" y="3198925"/>
            <a:chExt cx="279625" cy="319000"/>
          </a:xfrm>
        </p:grpSpPr>
        <p:sp>
          <p:nvSpPr>
            <p:cNvPr id="11282" name="Google Shape;11282;p8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3" name="Google Shape;11283;p8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4" name="Google Shape;11284;p8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5" name="Google Shape;11285;p8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6" name="Google Shape;11286;p8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7" name="Google Shape;11287;p8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8" name="Google Shape;11288;p8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9" name="Google Shape;11289;p87"/>
          <p:cNvGrpSpPr/>
          <p:nvPr/>
        </p:nvGrpSpPr>
        <p:grpSpPr>
          <a:xfrm>
            <a:off x="6214313" y="1835446"/>
            <a:ext cx="316434" cy="358099"/>
            <a:chOff x="-56766175" y="3590375"/>
            <a:chExt cx="281200" cy="318225"/>
          </a:xfrm>
        </p:grpSpPr>
        <p:sp>
          <p:nvSpPr>
            <p:cNvPr id="11290" name="Google Shape;11290;p8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1" name="Google Shape;11291;p8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2" name="Google Shape;11292;p8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3" name="Google Shape;11293;p8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4" name="Google Shape;11294;p87"/>
          <p:cNvGrpSpPr/>
          <p:nvPr/>
        </p:nvGrpSpPr>
        <p:grpSpPr>
          <a:xfrm>
            <a:off x="6251269" y="2276817"/>
            <a:ext cx="272126" cy="358099"/>
            <a:chOff x="-56747275" y="3982600"/>
            <a:chExt cx="241825" cy="318225"/>
          </a:xfrm>
        </p:grpSpPr>
        <p:sp>
          <p:nvSpPr>
            <p:cNvPr id="11295" name="Google Shape;11295;p8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6" name="Google Shape;11296;p8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7" name="Google Shape;11297;p8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8" name="Google Shape;11298;p8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9" name="Google Shape;11299;p8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0" name="Google Shape;11300;p8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1" name="Google Shape;11301;p8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2" name="Google Shape;11302;p87"/>
          <p:cNvGrpSpPr/>
          <p:nvPr/>
        </p:nvGrpSpPr>
        <p:grpSpPr>
          <a:xfrm>
            <a:off x="4859020" y="3219055"/>
            <a:ext cx="358999" cy="342991"/>
            <a:chOff x="-54812875" y="3596675"/>
            <a:chExt cx="319025" cy="304800"/>
          </a:xfrm>
        </p:grpSpPr>
        <p:sp>
          <p:nvSpPr>
            <p:cNvPr id="11303" name="Google Shape;11303;p8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4" name="Google Shape;11304;p8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5" name="Google Shape;11305;p8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6" name="Google Shape;11306;p8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7" name="Google Shape;11307;p8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8" name="Google Shape;11308;p8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9" name="Google Shape;11309;p8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10" name="Google Shape;11310;p87"/>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1" name="Google Shape;11311;p87"/>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12" name="Google Shape;11312;p87"/>
          <p:cNvGrpSpPr/>
          <p:nvPr/>
        </p:nvGrpSpPr>
        <p:grpSpPr>
          <a:xfrm>
            <a:off x="4881188" y="3675538"/>
            <a:ext cx="314662" cy="358099"/>
            <a:chOff x="-54793175" y="3982600"/>
            <a:chExt cx="279625" cy="318225"/>
          </a:xfrm>
        </p:grpSpPr>
        <p:sp>
          <p:nvSpPr>
            <p:cNvPr id="11313" name="Google Shape;11313;p8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4" name="Google Shape;11314;p8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5" name="Google Shape;11315;p8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6" name="Google Shape;11316;p8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7" name="Google Shape;11317;p8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8" name="Google Shape;11318;p8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9" name="Google Shape;11319;p8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0" name="Google Shape;11320;p87"/>
          <p:cNvGrpSpPr/>
          <p:nvPr/>
        </p:nvGrpSpPr>
        <p:grpSpPr>
          <a:xfrm>
            <a:off x="7092647" y="2734774"/>
            <a:ext cx="314662" cy="358099"/>
            <a:chOff x="-52832000" y="3192625"/>
            <a:chExt cx="279625" cy="318225"/>
          </a:xfrm>
        </p:grpSpPr>
        <p:sp>
          <p:nvSpPr>
            <p:cNvPr id="11321" name="Google Shape;11321;p8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2" name="Google Shape;11322;p8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3" name="Google Shape;11323;p8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4" name="Google Shape;11324;p8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5" name="Google Shape;11325;p8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6" name="Google Shape;11326;p8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7" name="Google Shape;11327;p8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8" name="Google Shape;11328;p8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9" name="Google Shape;11329;p87"/>
          <p:cNvGrpSpPr/>
          <p:nvPr/>
        </p:nvGrpSpPr>
        <p:grpSpPr>
          <a:xfrm>
            <a:off x="5779179" y="2276142"/>
            <a:ext cx="323524" cy="358774"/>
            <a:chOff x="-57162350" y="3982000"/>
            <a:chExt cx="287500" cy="318825"/>
          </a:xfrm>
        </p:grpSpPr>
        <p:sp>
          <p:nvSpPr>
            <p:cNvPr id="11330" name="Google Shape;11330;p8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1" name="Google Shape;11331;p8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2" name="Google Shape;11332;p8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3" name="Google Shape;11333;p8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4" name="Google Shape;11334;p8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5" name="Google Shape;11335;p8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6" name="Google Shape;11336;p8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7" name="Google Shape;11337;p8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8" name="Google Shape;11338;p87"/>
          <p:cNvGrpSpPr/>
          <p:nvPr/>
        </p:nvGrpSpPr>
        <p:grpSpPr>
          <a:xfrm>
            <a:off x="7070492" y="3206648"/>
            <a:ext cx="358971" cy="357198"/>
            <a:chOff x="-52851675" y="3585650"/>
            <a:chExt cx="319000" cy="317425"/>
          </a:xfrm>
        </p:grpSpPr>
        <p:sp>
          <p:nvSpPr>
            <p:cNvPr id="11339" name="Google Shape;11339;p8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0" name="Google Shape;11340;p8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1" name="Google Shape;11341;p8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2" name="Google Shape;11342;p8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3" name="Google Shape;11343;p8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4" name="Google Shape;11344;p8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5" name="Google Shape;11345;p87"/>
          <p:cNvGrpSpPr/>
          <p:nvPr/>
        </p:nvGrpSpPr>
        <p:grpSpPr>
          <a:xfrm>
            <a:off x="7092647" y="3668449"/>
            <a:ext cx="314662" cy="358999"/>
            <a:chOff x="-52832000" y="3976300"/>
            <a:chExt cx="279625" cy="319025"/>
          </a:xfrm>
        </p:grpSpPr>
        <p:sp>
          <p:nvSpPr>
            <p:cNvPr id="11346" name="Google Shape;11346;p8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7" name="Google Shape;11347;p8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8" name="Google Shape;11348;p8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9" name="Google Shape;11349;p8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0" name="Google Shape;11350;p8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1" name="Google Shape;11351;p87"/>
          <p:cNvGrpSpPr/>
          <p:nvPr/>
        </p:nvGrpSpPr>
        <p:grpSpPr>
          <a:xfrm>
            <a:off x="6209853" y="4123097"/>
            <a:ext cx="316434" cy="358099"/>
            <a:chOff x="-51633225" y="3198925"/>
            <a:chExt cx="281200" cy="318225"/>
          </a:xfrm>
        </p:grpSpPr>
        <p:sp>
          <p:nvSpPr>
            <p:cNvPr id="11352" name="Google Shape;11352;p8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3" name="Google Shape;11353;p8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4" name="Google Shape;11354;p8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5" name="Google Shape;11355;p8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6" name="Google Shape;11356;p8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7" name="Google Shape;11357;p8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8" name="Google Shape;11358;p8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9" name="Google Shape;11359;p87"/>
          <p:cNvGrpSpPr/>
          <p:nvPr/>
        </p:nvGrpSpPr>
        <p:grpSpPr>
          <a:xfrm>
            <a:off x="6628676" y="1381018"/>
            <a:ext cx="365188" cy="357226"/>
            <a:chOff x="-56396775" y="3199700"/>
            <a:chExt cx="324525" cy="317450"/>
          </a:xfrm>
        </p:grpSpPr>
        <p:sp>
          <p:nvSpPr>
            <p:cNvPr id="11360" name="Google Shape;11360;p8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1" name="Google Shape;11361;p8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2" name="Google Shape;11362;p8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3" name="Google Shape;11363;p8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4" name="Google Shape;11364;p8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5" name="Google Shape;11365;p8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6" name="Google Shape;11366;p87"/>
          <p:cNvGrpSpPr/>
          <p:nvPr/>
        </p:nvGrpSpPr>
        <p:grpSpPr>
          <a:xfrm>
            <a:off x="6631771" y="1846953"/>
            <a:ext cx="358999" cy="335958"/>
            <a:chOff x="-56394425" y="3600600"/>
            <a:chExt cx="319025" cy="298550"/>
          </a:xfrm>
        </p:grpSpPr>
        <p:sp>
          <p:nvSpPr>
            <p:cNvPr id="11367" name="Google Shape;11367;p8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8" name="Google Shape;11368;p8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9" name="Google Shape;11369;p8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0" name="Google Shape;11370;p87"/>
          <p:cNvGrpSpPr/>
          <p:nvPr/>
        </p:nvGrpSpPr>
        <p:grpSpPr>
          <a:xfrm>
            <a:off x="6662538" y="2277717"/>
            <a:ext cx="327068" cy="357198"/>
            <a:chOff x="-56379450" y="3983400"/>
            <a:chExt cx="290650" cy="317425"/>
          </a:xfrm>
        </p:grpSpPr>
        <p:sp>
          <p:nvSpPr>
            <p:cNvPr id="11371" name="Google Shape;11371;p8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2" name="Google Shape;11372;p8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3" name="Google Shape;11373;p8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4" name="Google Shape;11374;p8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5" name="Google Shape;11375;p8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6" name="Google Shape;11376;p8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7" name="Google Shape;11377;p87"/>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8" name="Google Shape;11378;p87"/>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9" name="Google Shape;11379;p87"/>
          <p:cNvGrpSpPr/>
          <p:nvPr/>
        </p:nvGrpSpPr>
        <p:grpSpPr>
          <a:xfrm>
            <a:off x="5326242" y="2741864"/>
            <a:ext cx="316434" cy="358971"/>
            <a:chOff x="-54401725" y="3198925"/>
            <a:chExt cx="281200" cy="319000"/>
          </a:xfrm>
        </p:grpSpPr>
        <p:sp>
          <p:nvSpPr>
            <p:cNvPr id="11380" name="Google Shape;11380;p8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1" name="Google Shape;11381;p8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2" name="Google Shape;11382;p8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3" name="Google Shape;11383;p8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4" name="Google Shape;11384;p8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5" name="Google Shape;11385;p8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6" name="Google Shape;11386;p8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7" name="Google Shape;11387;p8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8" name="Google Shape;11388;p8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9" name="Google Shape;11389;p8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0" name="Google Shape;11390;p8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1" name="Google Shape;11391;p87"/>
          <p:cNvGrpSpPr/>
          <p:nvPr/>
        </p:nvGrpSpPr>
        <p:grpSpPr>
          <a:xfrm>
            <a:off x="5327128" y="3211965"/>
            <a:ext cx="314662" cy="358099"/>
            <a:chOff x="-54401725" y="3590375"/>
            <a:chExt cx="279625" cy="318225"/>
          </a:xfrm>
        </p:grpSpPr>
        <p:sp>
          <p:nvSpPr>
            <p:cNvPr id="11392" name="Google Shape;11392;p8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3" name="Google Shape;11393;p8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4" name="Google Shape;11394;p8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5" name="Google Shape;11395;p8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6" name="Google Shape;11396;p8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7" name="Google Shape;11397;p8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8" name="Google Shape;11398;p87"/>
          <p:cNvGrpSpPr/>
          <p:nvPr/>
        </p:nvGrpSpPr>
        <p:grpSpPr>
          <a:xfrm>
            <a:off x="5324920" y="3675538"/>
            <a:ext cx="319079" cy="358099"/>
            <a:chOff x="-54403300" y="3982600"/>
            <a:chExt cx="283550" cy="318225"/>
          </a:xfrm>
        </p:grpSpPr>
        <p:sp>
          <p:nvSpPr>
            <p:cNvPr id="11399" name="Google Shape;11399;p8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0" name="Google Shape;11400;p8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1" name="Google Shape;11401;p8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2" name="Google Shape;11402;p8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3" name="Google Shape;11403;p8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4" name="Google Shape;11404;p87"/>
          <p:cNvGrpSpPr/>
          <p:nvPr/>
        </p:nvGrpSpPr>
        <p:grpSpPr>
          <a:xfrm>
            <a:off x="7512313" y="2736772"/>
            <a:ext cx="356298" cy="356973"/>
            <a:chOff x="-52458650" y="3194400"/>
            <a:chExt cx="316625" cy="317225"/>
          </a:xfrm>
        </p:grpSpPr>
        <p:sp>
          <p:nvSpPr>
            <p:cNvPr id="11405" name="Google Shape;11405;p8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6" name="Google Shape;11406;p8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7" name="Google Shape;11407;p8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8" name="Google Shape;11408;p8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9" name="Google Shape;11409;p8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0" name="Google Shape;11410;p8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1" name="Google Shape;11411;p8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2" name="Google Shape;11412;p8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3" name="Google Shape;11413;p87"/>
          <p:cNvGrpSpPr/>
          <p:nvPr/>
        </p:nvGrpSpPr>
        <p:grpSpPr>
          <a:xfrm>
            <a:off x="4881188" y="2741864"/>
            <a:ext cx="314662" cy="358971"/>
            <a:chOff x="-54793175" y="3198925"/>
            <a:chExt cx="279625" cy="319000"/>
          </a:xfrm>
        </p:grpSpPr>
        <p:sp>
          <p:nvSpPr>
            <p:cNvPr id="11414" name="Google Shape;11414;p8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5" name="Google Shape;11415;p8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6" name="Google Shape;11416;p8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7" name="Google Shape;11417;p8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8" name="Google Shape;11418;p8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9" name="Google Shape;11419;p8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0" name="Google Shape;11420;p8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1" name="Google Shape;11421;p87"/>
          <p:cNvGrpSpPr/>
          <p:nvPr/>
        </p:nvGrpSpPr>
        <p:grpSpPr>
          <a:xfrm>
            <a:off x="7521611" y="3205748"/>
            <a:ext cx="337703" cy="357845"/>
            <a:chOff x="-52450000" y="3584850"/>
            <a:chExt cx="300100" cy="318000"/>
          </a:xfrm>
        </p:grpSpPr>
        <p:sp>
          <p:nvSpPr>
            <p:cNvPr id="11422" name="Google Shape;11422;p8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3" name="Google Shape;11423;p8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4" name="Google Shape;11424;p8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5" name="Google Shape;11425;p8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6" name="Google Shape;11426;p8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7" name="Google Shape;11427;p8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8" name="Google Shape;11428;p8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9" name="Google Shape;11429;p87"/>
          <p:cNvGrpSpPr/>
          <p:nvPr/>
        </p:nvGrpSpPr>
        <p:grpSpPr>
          <a:xfrm>
            <a:off x="7533131" y="3670221"/>
            <a:ext cx="314662" cy="357226"/>
            <a:chOff x="-52440550" y="3977875"/>
            <a:chExt cx="279625" cy="317450"/>
          </a:xfrm>
        </p:grpSpPr>
        <p:sp>
          <p:nvSpPr>
            <p:cNvPr id="11430" name="Google Shape;11430;p8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1" name="Google Shape;11431;p8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2" name="Google Shape;11432;p8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3" name="Google Shape;11433;p8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4" name="Google Shape;11434;p8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5" name="Google Shape;11435;p8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6" name="Google Shape;11436;p8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7" name="Google Shape;11437;p8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8" name="Google Shape;11438;p87"/>
          <p:cNvGrpSpPr/>
          <p:nvPr/>
        </p:nvGrpSpPr>
        <p:grpSpPr>
          <a:xfrm>
            <a:off x="6645066" y="4126427"/>
            <a:ext cx="314662" cy="358999"/>
            <a:chOff x="-51623775" y="3584850"/>
            <a:chExt cx="279625" cy="319025"/>
          </a:xfrm>
        </p:grpSpPr>
        <p:sp>
          <p:nvSpPr>
            <p:cNvPr id="11439" name="Google Shape;11439;p8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0" name="Google Shape;11440;p8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1" name="Google Shape;11441;p8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2" name="Google Shape;11442;p8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3" name="Google Shape;11443;p8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4" name="Google Shape;11444;p8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5" name="Google Shape;11445;p8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6" name="Google Shape;11446;p8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7" name="Google Shape;11447;p8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48" name="Google Shape;11448;p87"/>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11449" name="Google Shape;11449;p87"/>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453" name="Shape 11453"/>
        <p:cNvGrpSpPr/>
        <p:nvPr/>
      </p:nvGrpSpPr>
      <p:grpSpPr>
        <a:xfrm>
          <a:off x="0" y="0"/>
          <a:ext cx="0" cy="0"/>
          <a:chOff x="0" y="0"/>
          <a:chExt cx="0" cy="0"/>
        </a:xfrm>
      </p:grpSpPr>
      <p:grpSp>
        <p:nvGrpSpPr>
          <p:cNvPr id="11454" name="Google Shape;11454;p88"/>
          <p:cNvGrpSpPr/>
          <p:nvPr/>
        </p:nvGrpSpPr>
        <p:grpSpPr>
          <a:xfrm>
            <a:off x="885675" y="1386849"/>
            <a:ext cx="276003" cy="357300"/>
            <a:chOff x="-50469125" y="3183175"/>
            <a:chExt cx="233150" cy="301825"/>
          </a:xfrm>
        </p:grpSpPr>
        <p:sp>
          <p:nvSpPr>
            <p:cNvPr id="11455" name="Google Shape;11455;p8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6" name="Google Shape;11456;p8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7" name="Google Shape;11457;p8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8" name="Google Shape;11458;p88"/>
          <p:cNvGrpSpPr/>
          <p:nvPr/>
        </p:nvGrpSpPr>
        <p:grpSpPr>
          <a:xfrm>
            <a:off x="845574" y="1822251"/>
            <a:ext cx="356205" cy="355288"/>
            <a:chOff x="-50504575" y="3550975"/>
            <a:chExt cx="300900" cy="300125"/>
          </a:xfrm>
        </p:grpSpPr>
        <p:sp>
          <p:nvSpPr>
            <p:cNvPr id="11459" name="Google Shape;11459;p8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0" name="Google Shape;11460;p8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1" name="Google Shape;11461;p8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2" name="Google Shape;11462;p8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3" name="Google Shape;11463;p88"/>
          <p:cNvGrpSpPr/>
          <p:nvPr/>
        </p:nvGrpSpPr>
        <p:grpSpPr>
          <a:xfrm>
            <a:off x="845574" y="2260493"/>
            <a:ext cx="356205" cy="354341"/>
            <a:chOff x="-50503000" y="3921175"/>
            <a:chExt cx="300900" cy="299325"/>
          </a:xfrm>
        </p:grpSpPr>
        <p:sp>
          <p:nvSpPr>
            <p:cNvPr id="11464" name="Google Shape;11464;p8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5" name="Google Shape;11465;p8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6" name="Google Shape;11466;p8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7" name="Google Shape;11467;p8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8" name="Google Shape;11468;p8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9" name="Google Shape;11469;p88"/>
          <p:cNvGrpSpPr/>
          <p:nvPr/>
        </p:nvGrpSpPr>
        <p:grpSpPr>
          <a:xfrm>
            <a:off x="3049627" y="1406411"/>
            <a:ext cx="355258" cy="356205"/>
            <a:chOff x="-48630025" y="3199700"/>
            <a:chExt cx="300100" cy="300900"/>
          </a:xfrm>
        </p:grpSpPr>
        <p:sp>
          <p:nvSpPr>
            <p:cNvPr id="11470" name="Google Shape;11470;p8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1" name="Google Shape;11471;p8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2" name="Google Shape;11472;p8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3" name="Google Shape;11473;p88"/>
          <p:cNvGrpSpPr/>
          <p:nvPr/>
        </p:nvGrpSpPr>
        <p:grpSpPr>
          <a:xfrm>
            <a:off x="3049627" y="1843707"/>
            <a:ext cx="355258" cy="355258"/>
            <a:chOff x="-48630025" y="3569100"/>
            <a:chExt cx="300100" cy="300100"/>
          </a:xfrm>
        </p:grpSpPr>
        <p:sp>
          <p:nvSpPr>
            <p:cNvPr id="11474" name="Google Shape;11474;p8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5" name="Google Shape;11475;p8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6" name="Google Shape;11476;p8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7" name="Google Shape;11477;p8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8" name="Google Shape;11478;p8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9" name="Google Shape;11479;p8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0" name="Google Shape;11480;p8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1" name="Google Shape;11481;p8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2" name="Google Shape;11482;p8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3" name="Google Shape;11483;p8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4" name="Google Shape;11484;p88"/>
          <p:cNvGrpSpPr/>
          <p:nvPr/>
        </p:nvGrpSpPr>
        <p:grpSpPr>
          <a:xfrm>
            <a:off x="3050101" y="2281003"/>
            <a:ext cx="354311" cy="353394"/>
            <a:chOff x="-48629225" y="3938500"/>
            <a:chExt cx="299300" cy="298525"/>
          </a:xfrm>
        </p:grpSpPr>
        <p:sp>
          <p:nvSpPr>
            <p:cNvPr id="11485" name="Google Shape;11485;p8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6" name="Google Shape;11486;p8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7" name="Google Shape;11487;p8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8" name="Google Shape;11488;p8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9" name="Google Shape;11489;p88"/>
          <p:cNvGrpSpPr/>
          <p:nvPr/>
        </p:nvGrpSpPr>
        <p:grpSpPr>
          <a:xfrm>
            <a:off x="1785504" y="2752344"/>
            <a:ext cx="311458" cy="354341"/>
            <a:chOff x="-46762575" y="3200500"/>
            <a:chExt cx="263100" cy="299325"/>
          </a:xfrm>
        </p:grpSpPr>
        <p:sp>
          <p:nvSpPr>
            <p:cNvPr id="11490" name="Google Shape;11490;p8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1" name="Google Shape;11491;p8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2" name="Google Shape;11492;p8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3" name="Google Shape;11493;p8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4" name="Google Shape;11494;p8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5" name="Google Shape;11495;p88"/>
          <p:cNvGrpSpPr/>
          <p:nvPr/>
        </p:nvGrpSpPr>
        <p:grpSpPr>
          <a:xfrm>
            <a:off x="1763589" y="3211066"/>
            <a:ext cx="355288" cy="312375"/>
            <a:chOff x="-46779900" y="3588000"/>
            <a:chExt cx="300125" cy="263875"/>
          </a:xfrm>
        </p:grpSpPr>
        <p:sp>
          <p:nvSpPr>
            <p:cNvPr id="11496" name="Google Shape;11496;p8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7" name="Google Shape;11497;p8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8" name="Google Shape;11498;p8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9" name="Google Shape;11499;p8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0" name="Google Shape;11500;p88"/>
          <p:cNvGrpSpPr/>
          <p:nvPr/>
        </p:nvGrpSpPr>
        <p:grpSpPr>
          <a:xfrm>
            <a:off x="1764062" y="3625988"/>
            <a:ext cx="354341" cy="353394"/>
            <a:chOff x="-46779100" y="3938500"/>
            <a:chExt cx="299325" cy="298525"/>
          </a:xfrm>
        </p:grpSpPr>
        <p:sp>
          <p:nvSpPr>
            <p:cNvPr id="11501" name="Google Shape;11501;p8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2" name="Google Shape;11502;p8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3" name="Google Shape;11503;p88"/>
          <p:cNvGrpSpPr/>
          <p:nvPr/>
        </p:nvGrpSpPr>
        <p:grpSpPr>
          <a:xfrm>
            <a:off x="3971800" y="2758855"/>
            <a:ext cx="355258" cy="355288"/>
            <a:chOff x="-44924250" y="3206000"/>
            <a:chExt cx="300100" cy="300125"/>
          </a:xfrm>
        </p:grpSpPr>
        <p:sp>
          <p:nvSpPr>
            <p:cNvPr id="11504" name="Google Shape;11504;p8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5" name="Google Shape;11505;p8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6" name="Google Shape;11506;p8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7" name="Google Shape;11507;p8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8" name="Google Shape;11508;p8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9" name="Google Shape;11509;p88"/>
          <p:cNvGrpSpPr/>
          <p:nvPr/>
        </p:nvGrpSpPr>
        <p:grpSpPr>
          <a:xfrm>
            <a:off x="1286286" y="1386849"/>
            <a:ext cx="355258" cy="355258"/>
            <a:chOff x="-50134375" y="3183175"/>
            <a:chExt cx="300100" cy="300100"/>
          </a:xfrm>
        </p:grpSpPr>
        <p:sp>
          <p:nvSpPr>
            <p:cNvPr id="11510" name="Google Shape;11510;p8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1" name="Google Shape;11511;p8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2" name="Google Shape;11512;p8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3" name="Google Shape;11513;p8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4" name="Google Shape;11514;p8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5" name="Google Shape;11515;p8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6" name="Google Shape;11516;p8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7" name="Google Shape;11517;p8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8" name="Google Shape;11518;p8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9" name="Google Shape;11519;p8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0" name="Google Shape;11520;p88"/>
          <p:cNvGrpSpPr/>
          <p:nvPr/>
        </p:nvGrpSpPr>
        <p:grpSpPr>
          <a:xfrm>
            <a:off x="1286286" y="1822251"/>
            <a:ext cx="355258" cy="355288"/>
            <a:chOff x="-50134375" y="3550975"/>
            <a:chExt cx="300100" cy="300125"/>
          </a:xfrm>
        </p:grpSpPr>
        <p:sp>
          <p:nvSpPr>
            <p:cNvPr id="11521" name="Google Shape;11521;p8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2" name="Google Shape;11522;p8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3" name="Google Shape;11523;p88"/>
          <p:cNvGrpSpPr/>
          <p:nvPr/>
        </p:nvGrpSpPr>
        <p:grpSpPr>
          <a:xfrm>
            <a:off x="1286286" y="2259783"/>
            <a:ext cx="355258" cy="355051"/>
            <a:chOff x="-50134375" y="3920575"/>
            <a:chExt cx="300100" cy="299925"/>
          </a:xfrm>
        </p:grpSpPr>
        <p:sp>
          <p:nvSpPr>
            <p:cNvPr id="11524" name="Google Shape;11524;p8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5" name="Google Shape;11525;p8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6" name="Google Shape;11526;p8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7" name="Google Shape;11527;p88"/>
          <p:cNvGrpSpPr/>
          <p:nvPr/>
        </p:nvGrpSpPr>
        <p:grpSpPr>
          <a:xfrm>
            <a:off x="3497010" y="1407358"/>
            <a:ext cx="357123" cy="355258"/>
            <a:chOff x="-48262200" y="3200500"/>
            <a:chExt cx="301675" cy="300100"/>
          </a:xfrm>
        </p:grpSpPr>
        <p:sp>
          <p:nvSpPr>
            <p:cNvPr id="11528" name="Google Shape;11528;p8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9" name="Google Shape;11529;p8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0" name="Google Shape;11530;p8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1" name="Google Shape;11531;p8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2" name="Google Shape;11532;p8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3" name="Google Shape;11533;p8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4" name="Google Shape;11534;p8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5" name="Google Shape;11535;p8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6" name="Google Shape;11536;p8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7" name="Google Shape;11537;p88"/>
          <p:cNvGrpSpPr/>
          <p:nvPr/>
        </p:nvGrpSpPr>
        <p:grpSpPr>
          <a:xfrm>
            <a:off x="3526383" y="1844447"/>
            <a:ext cx="298377" cy="354519"/>
            <a:chOff x="-48233050" y="3569725"/>
            <a:chExt cx="252050" cy="299475"/>
          </a:xfrm>
        </p:grpSpPr>
        <p:sp>
          <p:nvSpPr>
            <p:cNvPr id="11538" name="Google Shape;11538;p8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9" name="Google Shape;11539;p8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0" name="Google Shape;11540;p8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1" name="Google Shape;11541;p88"/>
          <p:cNvGrpSpPr/>
          <p:nvPr/>
        </p:nvGrpSpPr>
        <p:grpSpPr>
          <a:xfrm>
            <a:off x="3550148" y="2278191"/>
            <a:ext cx="250847" cy="358070"/>
            <a:chOff x="-48216525" y="3936125"/>
            <a:chExt cx="211900" cy="302475"/>
          </a:xfrm>
        </p:grpSpPr>
        <p:sp>
          <p:nvSpPr>
            <p:cNvPr id="11542" name="Google Shape;11542;p8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3" name="Google Shape;11543;p8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4" name="Google Shape;11544;p8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5" name="Google Shape;11545;p8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6" name="Google Shape;11546;p88"/>
          <p:cNvGrpSpPr/>
          <p:nvPr/>
        </p:nvGrpSpPr>
        <p:grpSpPr>
          <a:xfrm>
            <a:off x="2205866" y="2753261"/>
            <a:ext cx="355258" cy="355288"/>
            <a:chOff x="-46410500" y="3201275"/>
            <a:chExt cx="300100" cy="300125"/>
          </a:xfrm>
        </p:grpSpPr>
        <p:sp>
          <p:nvSpPr>
            <p:cNvPr id="11547" name="Google Shape;11547;p8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8" name="Google Shape;11548;p8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9" name="Google Shape;11549;p8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0" name="Google Shape;11550;p8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1" name="Google Shape;11551;p8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2" name="Google Shape;11552;p88"/>
          <p:cNvGrpSpPr/>
          <p:nvPr/>
        </p:nvGrpSpPr>
        <p:grpSpPr>
          <a:xfrm>
            <a:off x="2205866" y="3188692"/>
            <a:ext cx="355258" cy="356205"/>
            <a:chOff x="-46409700" y="3569100"/>
            <a:chExt cx="300100" cy="300900"/>
          </a:xfrm>
        </p:grpSpPr>
        <p:sp>
          <p:nvSpPr>
            <p:cNvPr id="11553" name="Google Shape;11553;p8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4" name="Google Shape;11554;p8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5" name="Google Shape;11555;p8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6" name="Google Shape;11556;p8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7" name="Google Shape;11557;p8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8" name="Google Shape;11558;p88"/>
          <p:cNvGrpSpPr/>
          <p:nvPr/>
        </p:nvGrpSpPr>
        <p:grpSpPr>
          <a:xfrm>
            <a:off x="2193747" y="3624124"/>
            <a:ext cx="379497" cy="358070"/>
            <a:chOff x="-46422300" y="3936925"/>
            <a:chExt cx="320575" cy="302475"/>
          </a:xfrm>
        </p:grpSpPr>
        <p:sp>
          <p:nvSpPr>
            <p:cNvPr id="11559" name="Google Shape;11559;p8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0" name="Google Shape;11560;p8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1" name="Google Shape;11561;p88"/>
          <p:cNvGrpSpPr/>
          <p:nvPr/>
        </p:nvGrpSpPr>
        <p:grpSpPr>
          <a:xfrm>
            <a:off x="3971326" y="3178452"/>
            <a:ext cx="356205" cy="355258"/>
            <a:chOff x="-44914800" y="3560450"/>
            <a:chExt cx="300900" cy="300100"/>
          </a:xfrm>
        </p:grpSpPr>
        <p:sp>
          <p:nvSpPr>
            <p:cNvPr id="11562" name="Google Shape;11562;p8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3" name="Google Shape;11563;p8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4" name="Google Shape;11564;p8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5" name="Google Shape;11565;p8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6" name="Google Shape;11566;p8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7" name="Google Shape;11567;p88"/>
          <p:cNvGrpSpPr/>
          <p:nvPr/>
        </p:nvGrpSpPr>
        <p:grpSpPr>
          <a:xfrm>
            <a:off x="1726378" y="1387086"/>
            <a:ext cx="354311" cy="354104"/>
            <a:chOff x="-49764975" y="3183375"/>
            <a:chExt cx="299300" cy="299125"/>
          </a:xfrm>
        </p:grpSpPr>
        <p:sp>
          <p:nvSpPr>
            <p:cNvPr id="11568" name="Google Shape;11568;p8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9" name="Google Shape;11569;p8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0" name="Google Shape;11570;p8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1" name="Google Shape;11571;p8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2" name="Google Shape;11572;p8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3" name="Google Shape;11573;p8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4" name="Google Shape;11574;p8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5" name="Google Shape;11575;p8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6" name="Google Shape;11576;p8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7" name="Google Shape;11577;p88"/>
          <p:cNvGrpSpPr/>
          <p:nvPr/>
        </p:nvGrpSpPr>
        <p:grpSpPr>
          <a:xfrm>
            <a:off x="1726378" y="1822547"/>
            <a:ext cx="354311" cy="355909"/>
            <a:chOff x="-49764975" y="3551225"/>
            <a:chExt cx="299300" cy="300650"/>
          </a:xfrm>
        </p:grpSpPr>
        <p:sp>
          <p:nvSpPr>
            <p:cNvPr id="11578" name="Google Shape;11578;p8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9" name="Google Shape;11579;p8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0" name="Google Shape;11580;p8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1" name="Google Shape;11581;p8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2" name="Google Shape;11582;p8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3" name="Google Shape;11583;p8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4" name="Google Shape;11584;p8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5" name="Google Shape;11585;p8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6" name="Google Shape;11586;p8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7" name="Google Shape;11587;p8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8" name="Google Shape;11588;p8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9" name="Google Shape;11589;p88"/>
          <p:cNvGrpSpPr/>
          <p:nvPr/>
        </p:nvGrpSpPr>
        <p:grpSpPr>
          <a:xfrm>
            <a:off x="1724040" y="2259310"/>
            <a:ext cx="358987" cy="355525"/>
            <a:chOff x="-49766550" y="3920175"/>
            <a:chExt cx="303250" cy="300325"/>
          </a:xfrm>
        </p:grpSpPr>
        <p:sp>
          <p:nvSpPr>
            <p:cNvPr id="11590" name="Google Shape;11590;p8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1" name="Google Shape;11591;p8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2" name="Google Shape;11592;p8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3" name="Google Shape;11593;p8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4" name="Google Shape;11594;p88"/>
          <p:cNvGrpSpPr/>
          <p:nvPr/>
        </p:nvGrpSpPr>
        <p:grpSpPr>
          <a:xfrm>
            <a:off x="3939571" y="1407358"/>
            <a:ext cx="357123" cy="354341"/>
            <a:chOff x="-47892800" y="3200500"/>
            <a:chExt cx="301675" cy="299325"/>
          </a:xfrm>
        </p:grpSpPr>
        <p:sp>
          <p:nvSpPr>
            <p:cNvPr id="11595" name="Google Shape;11595;p8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6" name="Google Shape;11596;p8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7" name="Google Shape;11597;p8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8" name="Google Shape;11598;p8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9" name="Google Shape;11599;p8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0" name="Google Shape;11600;p8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1" name="Google Shape;11601;p88"/>
          <p:cNvGrpSpPr/>
          <p:nvPr/>
        </p:nvGrpSpPr>
        <p:grpSpPr>
          <a:xfrm>
            <a:off x="4003437" y="1843707"/>
            <a:ext cx="229391" cy="355258"/>
            <a:chOff x="-47839250" y="3569100"/>
            <a:chExt cx="193775" cy="300100"/>
          </a:xfrm>
        </p:grpSpPr>
        <p:sp>
          <p:nvSpPr>
            <p:cNvPr id="11602" name="Google Shape;11602;p8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3" name="Google Shape;11603;p8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4" name="Google Shape;11604;p8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5" name="Google Shape;11605;p8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6" name="Google Shape;11606;p8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7" name="Google Shape;11607;p8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8" name="Google Shape;11608;p88"/>
          <p:cNvGrpSpPr/>
          <p:nvPr/>
        </p:nvGrpSpPr>
        <p:grpSpPr>
          <a:xfrm>
            <a:off x="3940503" y="2280056"/>
            <a:ext cx="355258" cy="356205"/>
            <a:chOff x="-47892800" y="3937700"/>
            <a:chExt cx="300100" cy="300900"/>
          </a:xfrm>
        </p:grpSpPr>
        <p:sp>
          <p:nvSpPr>
            <p:cNvPr id="11609" name="Google Shape;11609;p8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0" name="Google Shape;11610;p8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1" name="Google Shape;11611;p8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2" name="Google Shape;11612;p8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3" name="Google Shape;11613;p8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4" name="Google Shape;11614;p8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5" name="Google Shape;11615;p8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6" name="Google Shape;11616;p8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7" name="Google Shape;11617;p88"/>
          <p:cNvGrpSpPr/>
          <p:nvPr/>
        </p:nvGrpSpPr>
        <p:grpSpPr>
          <a:xfrm>
            <a:off x="2645798" y="2773770"/>
            <a:ext cx="355258" cy="311458"/>
            <a:chOff x="-46042675" y="3218600"/>
            <a:chExt cx="300100" cy="263100"/>
          </a:xfrm>
        </p:grpSpPr>
        <p:sp>
          <p:nvSpPr>
            <p:cNvPr id="11618" name="Google Shape;11618;p8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9" name="Google Shape;11619;p8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0" name="Google Shape;11620;p8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1" name="Google Shape;11621;p8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2" name="Google Shape;11622;p8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3" name="Google Shape;11623;p8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4" name="Google Shape;11624;p88"/>
          <p:cNvGrpSpPr/>
          <p:nvPr/>
        </p:nvGrpSpPr>
        <p:grpSpPr>
          <a:xfrm>
            <a:off x="2645798" y="3188219"/>
            <a:ext cx="355258" cy="323118"/>
            <a:chOff x="-46042675" y="3568700"/>
            <a:chExt cx="300100" cy="272950"/>
          </a:xfrm>
        </p:grpSpPr>
        <p:sp>
          <p:nvSpPr>
            <p:cNvPr id="11625" name="Google Shape;11625;p8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6" name="Google Shape;11626;p8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7" name="Google Shape;11627;p8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8" name="Google Shape;11628;p8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9" name="Google Shape;11629;p88"/>
          <p:cNvGrpSpPr/>
          <p:nvPr/>
        </p:nvGrpSpPr>
        <p:grpSpPr>
          <a:xfrm>
            <a:off x="2687749" y="3625189"/>
            <a:ext cx="271357" cy="356057"/>
            <a:chOff x="-46007225" y="3937825"/>
            <a:chExt cx="229225" cy="300775"/>
          </a:xfrm>
        </p:grpSpPr>
        <p:sp>
          <p:nvSpPr>
            <p:cNvPr id="11630" name="Google Shape;11630;p8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1" name="Google Shape;11631;p8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2" name="Google Shape;11632;p8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3" name="Google Shape;11633;p8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4" name="Google Shape;11634;p8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5" name="Google Shape;11635;p8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6" name="Google Shape;11636;p8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7" name="Google Shape;11637;p8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8" name="Google Shape;11638;p8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9" name="Google Shape;11639;p8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0" name="Google Shape;11640;p88"/>
          <p:cNvGrpSpPr/>
          <p:nvPr/>
        </p:nvGrpSpPr>
        <p:grpSpPr>
          <a:xfrm>
            <a:off x="3993241" y="3615275"/>
            <a:ext cx="312375" cy="357596"/>
            <a:chOff x="-44895900" y="3929450"/>
            <a:chExt cx="263875" cy="302075"/>
          </a:xfrm>
        </p:grpSpPr>
        <p:sp>
          <p:nvSpPr>
            <p:cNvPr id="11641" name="Google Shape;11641;p8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2" name="Google Shape;11642;p8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3" name="Google Shape;11643;p8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4" name="Google Shape;11644;p8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5" name="Google Shape;11645;p8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6" name="Google Shape;11646;p8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7" name="Google Shape;11647;p88"/>
          <p:cNvGrpSpPr/>
          <p:nvPr/>
        </p:nvGrpSpPr>
        <p:grpSpPr>
          <a:xfrm>
            <a:off x="2167060" y="1398036"/>
            <a:ext cx="356205" cy="332885"/>
            <a:chOff x="-49397175" y="3192625"/>
            <a:chExt cx="300900" cy="281200"/>
          </a:xfrm>
        </p:grpSpPr>
        <p:sp>
          <p:nvSpPr>
            <p:cNvPr id="11648" name="Google Shape;11648;p8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9" name="Google Shape;11649;p8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0" name="Google Shape;11650;p8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1" name="Google Shape;11651;p8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2" name="Google Shape;11652;p8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3" name="Google Shape;11653;p8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4" name="Google Shape;11654;p8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5" name="Google Shape;11655;p88"/>
          <p:cNvGrpSpPr/>
          <p:nvPr/>
        </p:nvGrpSpPr>
        <p:grpSpPr>
          <a:xfrm>
            <a:off x="2193163" y="1822251"/>
            <a:ext cx="304000" cy="356205"/>
            <a:chOff x="-49375900" y="3550975"/>
            <a:chExt cx="256800" cy="300900"/>
          </a:xfrm>
        </p:grpSpPr>
        <p:sp>
          <p:nvSpPr>
            <p:cNvPr id="11656" name="Google Shape;11656;p8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7" name="Google Shape;11657;p8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8" name="Google Shape;11658;p8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9" name="Google Shape;11659;p8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0" name="Google Shape;11660;p8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1" name="Google Shape;11661;p8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2" name="Google Shape;11662;p88"/>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3" name="Google Shape;11663;p8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4" name="Google Shape;11664;p8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5" name="Google Shape;11665;p8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6" name="Google Shape;11666;p8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7" name="Google Shape;11667;p88"/>
          <p:cNvGrpSpPr/>
          <p:nvPr/>
        </p:nvGrpSpPr>
        <p:grpSpPr>
          <a:xfrm>
            <a:off x="2188516" y="2259546"/>
            <a:ext cx="313293" cy="356205"/>
            <a:chOff x="-49378250" y="3920375"/>
            <a:chExt cx="264650" cy="300900"/>
          </a:xfrm>
        </p:grpSpPr>
        <p:sp>
          <p:nvSpPr>
            <p:cNvPr id="11668" name="Google Shape;11668;p8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9" name="Google Shape;11669;p8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0" name="Google Shape;11670;p8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1" name="Google Shape;11671;p8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2" name="Google Shape;11672;p8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3" name="Google Shape;11673;p8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4" name="Google Shape;11674;p8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5" name="Google Shape;11675;p88"/>
          <p:cNvGrpSpPr/>
          <p:nvPr/>
        </p:nvGrpSpPr>
        <p:grpSpPr>
          <a:xfrm>
            <a:off x="907504" y="2752344"/>
            <a:ext cx="312375" cy="357123"/>
            <a:chOff x="-47505300" y="3200500"/>
            <a:chExt cx="263875" cy="301675"/>
          </a:xfrm>
        </p:grpSpPr>
        <p:sp>
          <p:nvSpPr>
            <p:cNvPr id="11676" name="Google Shape;11676;p8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7" name="Google Shape;11677;p8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8" name="Google Shape;11678;p8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9" name="Google Shape;11679;p8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0" name="Google Shape;11680;p8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1" name="Google Shape;11681;p8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2" name="Google Shape;11682;p8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3" name="Google Shape;11683;p8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4" name="Google Shape;11684;p8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5" name="Google Shape;11685;p8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6" name="Google Shape;11686;p8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7" name="Google Shape;11687;p8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8" name="Google Shape;11688;p8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9" name="Google Shape;11689;p88"/>
          <p:cNvGrpSpPr/>
          <p:nvPr/>
        </p:nvGrpSpPr>
        <p:grpSpPr>
          <a:xfrm>
            <a:off x="885604" y="3188692"/>
            <a:ext cx="356176" cy="355051"/>
            <a:chOff x="-47524975" y="3569100"/>
            <a:chExt cx="300875" cy="299925"/>
          </a:xfrm>
        </p:grpSpPr>
        <p:sp>
          <p:nvSpPr>
            <p:cNvPr id="11690" name="Google Shape;11690;p8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1" name="Google Shape;11691;p8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2" name="Google Shape;11692;p8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3" name="Google Shape;11693;p8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4" name="Google Shape;11694;p8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5" name="Google Shape;11695;p88"/>
          <p:cNvGrpSpPr/>
          <p:nvPr/>
        </p:nvGrpSpPr>
        <p:grpSpPr>
          <a:xfrm>
            <a:off x="886062" y="3667954"/>
            <a:ext cx="355258" cy="270410"/>
            <a:chOff x="-47523400" y="3973950"/>
            <a:chExt cx="300100" cy="228425"/>
          </a:xfrm>
        </p:grpSpPr>
        <p:sp>
          <p:nvSpPr>
            <p:cNvPr id="11696" name="Google Shape;11696;p8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7" name="Google Shape;11697;p8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8" name="Google Shape;11698;p8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9" name="Google Shape;11699;p8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0" name="Google Shape;11700;p8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1" name="Google Shape;11701;p88"/>
          <p:cNvGrpSpPr/>
          <p:nvPr/>
        </p:nvGrpSpPr>
        <p:grpSpPr>
          <a:xfrm>
            <a:off x="3091183" y="2750953"/>
            <a:ext cx="354341" cy="357596"/>
            <a:chOff x="-45673275" y="3199325"/>
            <a:chExt cx="299325" cy="302075"/>
          </a:xfrm>
        </p:grpSpPr>
        <p:sp>
          <p:nvSpPr>
            <p:cNvPr id="11702" name="Google Shape;11702;p8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3" name="Google Shape;11703;p8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4" name="Google Shape;11704;p8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5" name="Google Shape;11705;p88"/>
          <p:cNvGrpSpPr/>
          <p:nvPr/>
        </p:nvGrpSpPr>
        <p:grpSpPr>
          <a:xfrm>
            <a:off x="3090251" y="3209202"/>
            <a:ext cx="356205" cy="314240"/>
            <a:chOff x="-45674075" y="3586425"/>
            <a:chExt cx="300900" cy="265450"/>
          </a:xfrm>
        </p:grpSpPr>
        <p:sp>
          <p:nvSpPr>
            <p:cNvPr id="11706" name="Google Shape;11706;p8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7" name="Google Shape;11707;p8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8" name="Google Shape;11708;p88"/>
          <p:cNvGrpSpPr/>
          <p:nvPr/>
        </p:nvGrpSpPr>
        <p:grpSpPr>
          <a:xfrm>
            <a:off x="3091183" y="3625041"/>
            <a:ext cx="354341" cy="356205"/>
            <a:chOff x="-45673275" y="3937700"/>
            <a:chExt cx="299325" cy="300900"/>
          </a:xfrm>
        </p:grpSpPr>
        <p:sp>
          <p:nvSpPr>
            <p:cNvPr id="11709" name="Google Shape;11709;p8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0" name="Google Shape;11710;p8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1" name="Google Shape;11711;p8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2" name="Google Shape;11712;p8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3" name="Google Shape;11713;p8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4" name="Google Shape;11714;p8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5" name="Google Shape;11715;p88"/>
          <p:cNvGrpSpPr/>
          <p:nvPr/>
        </p:nvGrpSpPr>
        <p:grpSpPr>
          <a:xfrm>
            <a:off x="2205349" y="4117825"/>
            <a:ext cx="356205" cy="356205"/>
            <a:chOff x="-44512325" y="3176075"/>
            <a:chExt cx="300900" cy="300900"/>
          </a:xfrm>
        </p:grpSpPr>
        <p:sp>
          <p:nvSpPr>
            <p:cNvPr id="11716" name="Google Shape;11716;p8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7" name="Google Shape;11717;p8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8" name="Google Shape;11718;p8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9" name="Google Shape;11719;p88"/>
          <p:cNvGrpSpPr/>
          <p:nvPr/>
        </p:nvGrpSpPr>
        <p:grpSpPr>
          <a:xfrm>
            <a:off x="2608689" y="1386849"/>
            <a:ext cx="354341" cy="354341"/>
            <a:chOff x="-49027775" y="3183175"/>
            <a:chExt cx="299325" cy="299325"/>
          </a:xfrm>
        </p:grpSpPr>
        <p:sp>
          <p:nvSpPr>
            <p:cNvPr id="11720" name="Google Shape;11720;p8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1" name="Google Shape;11721;p8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2" name="Google Shape;11722;p8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3" name="Google Shape;11723;p8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4" name="Google Shape;11724;p88"/>
          <p:cNvGrpSpPr/>
          <p:nvPr/>
        </p:nvGrpSpPr>
        <p:grpSpPr>
          <a:xfrm>
            <a:off x="2608230" y="1822251"/>
            <a:ext cx="355258" cy="357152"/>
            <a:chOff x="-49027775" y="3550975"/>
            <a:chExt cx="300100" cy="301700"/>
          </a:xfrm>
        </p:grpSpPr>
        <p:sp>
          <p:nvSpPr>
            <p:cNvPr id="11725" name="Google Shape;11725;p8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6" name="Google Shape;11726;p8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7" name="Google Shape;11727;p8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8" name="Google Shape;11728;p8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9" name="Google Shape;11729;p8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0" name="Google Shape;11730;p8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1" name="Google Shape;11731;p8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2" name="Google Shape;11732;p8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3" name="Google Shape;11733;p8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4" name="Google Shape;11734;p8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5" name="Google Shape;11735;p88"/>
          <p:cNvGrpSpPr/>
          <p:nvPr/>
        </p:nvGrpSpPr>
        <p:grpSpPr>
          <a:xfrm>
            <a:off x="2606306" y="2259310"/>
            <a:ext cx="359106" cy="355525"/>
            <a:chOff x="-49031025" y="3920175"/>
            <a:chExt cx="303350" cy="300325"/>
          </a:xfrm>
        </p:grpSpPr>
        <p:sp>
          <p:nvSpPr>
            <p:cNvPr id="11736" name="Google Shape;11736;p8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7" name="Google Shape;11737;p8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8" name="Google Shape;11738;p8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9" name="Google Shape;11739;p8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0" name="Google Shape;11740;p8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1" name="Google Shape;11741;p8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2" name="Google Shape;11742;p88"/>
          <p:cNvGrpSpPr/>
          <p:nvPr/>
        </p:nvGrpSpPr>
        <p:grpSpPr>
          <a:xfrm>
            <a:off x="1322411" y="2752344"/>
            <a:ext cx="356176" cy="354341"/>
            <a:chOff x="-47155575" y="3200500"/>
            <a:chExt cx="300875" cy="299325"/>
          </a:xfrm>
        </p:grpSpPr>
        <p:sp>
          <p:nvSpPr>
            <p:cNvPr id="11743" name="Google Shape;11743;p8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4" name="Google Shape;11744;p8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5" name="Google Shape;11745;p8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6" name="Google Shape;11746;p8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7" name="Google Shape;11747;p8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8" name="Google Shape;11748;p8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9" name="Google Shape;11749;p88"/>
          <p:cNvGrpSpPr/>
          <p:nvPr/>
        </p:nvGrpSpPr>
        <p:grpSpPr>
          <a:xfrm>
            <a:off x="1322870" y="3188692"/>
            <a:ext cx="355258" cy="355258"/>
            <a:chOff x="-47154800" y="3569100"/>
            <a:chExt cx="300100" cy="300100"/>
          </a:xfrm>
        </p:grpSpPr>
        <p:sp>
          <p:nvSpPr>
            <p:cNvPr id="11750" name="Google Shape;11750;p8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1" name="Google Shape;11751;p8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2" name="Google Shape;11752;p8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3" name="Google Shape;11753;p8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4" name="Google Shape;11754;p8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5" name="Google Shape;11755;p8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6" name="Google Shape;11756;p88"/>
          <p:cNvGrpSpPr/>
          <p:nvPr/>
        </p:nvGrpSpPr>
        <p:grpSpPr>
          <a:xfrm>
            <a:off x="1323343" y="3626905"/>
            <a:ext cx="354311" cy="353423"/>
            <a:chOff x="-47154000" y="3939275"/>
            <a:chExt cx="299300" cy="298550"/>
          </a:xfrm>
        </p:grpSpPr>
        <p:sp>
          <p:nvSpPr>
            <p:cNvPr id="11757" name="Google Shape;11757;p8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8" name="Google Shape;11758;p8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9" name="Google Shape;11759;p8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0" name="Google Shape;11760;p8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1" name="Google Shape;11761;p88"/>
          <p:cNvGrpSpPr/>
          <p:nvPr/>
        </p:nvGrpSpPr>
        <p:grpSpPr>
          <a:xfrm>
            <a:off x="3548633" y="2752344"/>
            <a:ext cx="312375" cy="354341"/>
            <a:chOff x="-45286550" y="3200500"/>
            <a:chExt cx="263875" cy="299325"/>
          </a:xfrm>
        </p:grpSpPr>
        <p:sp>
          <p:nvSpPr>
            <p:cNvPr id="11762" name="Google Shape;11762;p8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3" name="Google Shape;11763;p8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4" name="Google Shape;11764;p8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5" name="Google Shape;11765;p88"/>
          <p:cNvGrpSpPr/>
          <p:nvPr/>
        </p:nvGrpSpPr>
        <p:grpSpPr>
          <a:xfrm>
            <a:off x="3548633" y="3189639"/>
            <a:ext cx="312375" cy="354311"/>
            <a:chOff x="-45286550" y="3569900"/>
            <a:chExt cx="263875" cy="299300"/>
          </a:xfrm>
        </p:grpSpPr>
        <p:sp>
          <p:nvSpPr>
            <p:cNvPr id="11766" name="Google Shape;11766;p8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7" name="Google Shape;11767;p8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8" name="Google Shape;11768;p8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9" name="Google Shape;11769;p8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0" name="Google Shape;11770;p8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1" name="Google Shape;11771;p8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2" name="Google Shape;11772;p88"/>
          <p:cNvGrpSpPr/>
          <p:nvPr/>
        </p:nvGrpSpPr>
        <p:grpSpPr>
          <a:xfrm>
            <a:off x="3559820" y="3625988"/>
            <a:ext cx="290001" cy="355258"/>
            <a:chOff x="-45277900" y="3938500"/>
            <a:chExt cx="244975" cy="300100"/>
          </a:xfrm>
        </p:grpSpPr>
        <p:sp>
          <p:nvSpPr>
            <p:cNvPr id="11773" name="Google Shape;11773;p8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4" name="Google Shape;11774;p8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5" name="Google Shape;11775;p8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6" name="Google Shape;11776;p8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7" name="Google Shape;11777;p88"/>
          <p:cNvGrpSpPr/>
          <p:nvPr/>
        </p:nvGrpSpPr>
        <p:grpSpPr>
          <a:xfrm>
            <a:off x="2645769" y="4095090"/>
            <a:ext cx="355258" cy="355258"/>
            <a:chOff x="-44502875" y="3576975"/>
            <a:chExt cx="300100" cy="300100"/>
          </a:xfrm>
        </p:grpSpPr>
        <p:sp>
          <p:nvSpPr>
            <p:cNvPr id="11778" name="Google Shape;11778;p8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9" name="Google Shape;11779;p8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0" name="Google Shape;11780;p8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1" name="Google Shape;11781;p88"/>
          <p:cNvGrpSpPr/>
          <p:nvPr/>
        </p:nvGrpSpPr>
        <p:grpSpPr>
          <a:xfrm>
            <a:off x="4858981" y="1820745"/>
            <a:ext cx="356196" cy="354670"/>
            <a:chOff x="-13946200" y="3647075"/>
            <a:chExt cx="353650" cy="352100"/>
          </a:xfrm>
        </p:grpSpPr>
        <p:sp>
          <p:nvSpPr>
            <p:cNvPr id="11782" name="Google Shape;11782;p8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3" name="Google Shape;11783;p8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4" name="Google Shape;11784;p8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5" name="Google Shape;11785;p8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6" name="Google Shape;11786;p8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7" name="Google Shape;11787;p8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8" name="Google Shape;11788;p88"/>
          <p:cNvGrpSpPr/>
          <p:nvPr/>
        </p:nvGrpSpPr>
        <p:grpSpPr>
          <a:xfrm>
            <a:off x="6642374" y="1380228"/>
            <a:ext cx="357002" cy="354267"/>
            <a:chOff x="-12163025" y="3214275"/>
            <a:chExt cx="354450" cy="351700"/>
          </a:xfrm>
        </p:grpSpPr>
        <p:sp>
          <p:nvSpPr>
            <p:cNvPr id="11789" name="Google Shape;11789;p8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0" name="Google Shape;11790;p8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1" name="Google Shape;11791;p8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2" name="Google Shape;11792;p88"/>
          <p:cNvGrpSpPr/>
          <p:nvPr/>
        </p:nvGrpSpPr>
        <p:grpSpPr>
          <a:xfrm>
            <a:off x="6643154" y="1819965"/>
            <a:ext cx="355441" cy="356232"/>
            <a:chOff x="-12160675" y="3647875"/>
            <a:chExt cx="352900" cy="353650"/>
          </a:xfrm>
        </p:grpSpPr>
        <p:sp>
          <p:nvSpPr>
            <p:cNvPr id="11793" name="Google Shape;11793;p8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4" name="Google Shape;11794;p8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5" name="Google Shape;11795;p8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6" name="Google Shape;11796;p8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7" name="Google Shape;11797;p8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8" name="Google Shape;11798;p8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9" name="Google Shape;11799;p8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0" name="Google Shape;11800;p88"/>
          <p:cNvGrpSpPr/>
          <p:nvPr/>
        </p:nvGrpSpPr>
        <p:grpSpPr>
          <a:xfrm>
            <a:off x="6653870" y="2264421"/>
            <a:ext cx="354635" cy="356232"/>
            <a:chOff x="-12160675" y="4081850"/>
            <a:chExt cx="352100" cy="353650"/>
          </a:xfrm>
        </p:grpSpPr>
        <p:sp>
          <p:nvSpPr>
            <p:cNvPr id="11801" name="Google Shape;11801;p8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2" name="Google Shape;11802;p8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3" name="Google Shape;11803;p8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4" name="Google Shape;11804;p8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5" name="Google Shape;11805;p8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6" name="Google Shape;11806;p8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7" name="Google Shape;11807;p88"/>
          <p:cNvGrpSpPr/>
          <p:nvPr/>
        </p:nvGrpSpPr>
        <p:grpSpPr>
          <a:xfrm>
            <a:off x="4858836" y="2738864"/>
            <a:ext cx="355416" cy="355652"/>
            <a:chOff x="-10391650" y="3180600"/>
            <a:chExt cx="352875" cy="353075"/>
          </a:xfrm>
        </p:grpSpPr>
        <p:sp>
          <p:nvSpPr>
            <p:cNvPr id="11808" name="Google Shape;11808;p8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9" name="Google Shape;11809;p8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0" name="Google Shape;11810;p8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1" name="Google Shape;11811;p8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2" name="Google Shape;11812;p8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3" name="Google Shape;11813;p8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4" name="Google Shape;11814;p88"/>
          <p:cNvGrpSpPr/>
          <p:nvPr/>
        </p:nvGrpSpPr>
        <p:grpSpPr>
          <a:xfrm>
            <a:off x="4858835" y="3215662"/>
            <a:ext cx="354635" cy="353890"/>
            <a:chOff x="-10390875" y="3616350"/>
            <a:chExt cx="352100" cy="351325"/>
          </a:xfrm>
        </p:grpSpPr>
        <p:sp>
          <p:nvSpPr>
            <p:cNvPr id="11815" name="Google Shape;11815;p8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6" name="Google Shape;11816;p8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7" name="Google Shape;11817;p8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8" name="Google Shape;11818;p88"/>
          <p:cNvGrpSpPr/>
          <p:nvPr/>
        </p:nvGrpSpPr>
        <p:grpSpPr>
          <a:xfrm>
            <a:off x="7525810" y="2740327"/>
            <a:ext cx="312585" cy="354670"/>
            <a:chOff x="-10370400" y="4049550"/>
            <a:chExt cx="310350" cy="352100"/>
          </a:xfrm>
        </p:grpSpPr>
        <p:sp>
          <p:nvSpPr>
            <p:cNvPr id="11819" name="Google Shape;11819;p8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0" name="Google Shape;11820;p8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1" name="Google Shape;11821;p8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2" name="Google Shape;11822;p8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3" name="Google Shape;11823;p8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4" name="Google Shape;11824;p88"/>
          <p:cNvGrpSpPr/>
          <p:nvPr/>
        </p:nvGrpSpPr>
        <p:grpSpPr>
          <a:xfrm>
            <a:off x="6630066" y="2739268"/>
            <a:ext cx="379236" cy="354847"/>
            <a:chOff x="-8674650" y="3210975"/>
            <a:chExt cx="376525" cy="352275"/>
          </a:xfrm>
        </p:grpSpPr>
        <p:sp>
          <p:nvSpPr>
            <p:cNvPr id="11825" name="Google Shape;11825;p8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6" name="Google Shape;11826;p8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7" name="Google Shape;11827;p8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8" name="Google Shape;11828;p8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9" name="Google Shape;11829;p8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0" name="Google Shape;11830;p8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1" name="Google Shape;11831;p88"/>
          <p:cNvGrpSpPr/>
          <p:nvPr/>
        </p:nvGrpSpPr>
        <p:grpSpPr>
          <a:xfrm>
            <a:off x="5301563" y="1820745"/>
            <a:ext cx="356221" cy="354670"/>
            <a:chOff x="-13512225" y="3647075"/>
            <a:chExt cx="353675" cy="352100"/>
          </a:xfrm>
        </p:grpSpPr>
        <p:sp>
          <p:nvSpPr>
            <p:cNvPr id="11832" name="Google Shape;11832;p8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3" name="Google Shape;11833;p8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4" name="Google Shape;11834;p8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5" name="Google Shape;11835;p8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6" name="Google Shape;11836;p8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7" name="Google Shape;11837;p8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8" name="Google Shape;11838;p8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9" name="Google Shape;11839;p8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0" name="Google Shape;11840;p8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1" name="Google Shape;11841;p8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2" name="Google Shape;11842;p88"/>
          <p:cNvGrpSpPr/>
          <p:nvPr/>
        </p:nvGrpSpPr>
        <p:grpSpPr>
          <a:xfrm>
            <a:off x="5311876" y="2264811"/>
            <a:ext cx="356221" cy="355451"/>
            <a:chOff x="-13512225" y="4080275"/>
            <a:chExt cx="353675" cy="352875"/>
          </a:xfrm>
        </p:grpSpPr>
        <p:sp>
          <p:nvSpPr>
            <p:cNvPr id="11843" name="Google Shape;11843;p8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4" name="Google Shape;11844;p8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5" name="Google Shape;11845;p8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6" name="Google Shape;11846;p8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7" name="Google Shape;11847;p8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8" name="Google Shape;11848;p8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9" name="Google Shape;11849;p8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0" name="Google Shape;11850;p8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1" name="Google Shape;11851;p8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2" name="Google Shape;11852;p8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3" name="Google Shape;11853;p8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4" name="Google Shape;11854;p88"/>
          <p:cNvGrpSpPr/>
          <p:nvPr/>
        </p:nvGrpSpPr>
        <p:grpSpPr>
          <a:xfrm>
            <a:off x="7084956" y="1412172"/>
            <a:ext cx="356196" cy="290379"/>
            <a:chOff x="-11728250" y="3245400"/>
            <a:chExt cx="353650" cy="288275"/>
          </a:xfrm>
        </p:grpSpPr>
        <p:sp>
          <p:nvSpPr>
            <p:cNvPr id="11855" name="Google Shape;11855;p8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6" name="Google Shape;11856;p8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7" name="Google Shape;11857;p8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8" name="Google Shape;11858;p8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9" name="Google Shape;11859;p8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0" name="Google Shape;11860;p88"/>
          <p:cNvGrpSpPr/>
          <p:nvPr/>
        </p:nvGrpSpPr>
        <p:grpSpPr>
          <a:xfrm>
            <a:off x="7117464" y="2264811"/>
            <a:ext cx="311804" cy="355451"/>
            <a:chOff x="-11703850" y="4081850"/>
            <a:chExt cx="309575" cy="352875"/>
          </a:xfrm>
        </p:grpSpPr>
        <p:sp>
          <p:nvSpPr>
            <p:cNvPr id="11861" name="Google Shape;11861;p8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2" name="Google Shape;11862;p8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3" name="Google Shape;11863;p8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4" name="Google Shape;11864;p8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5" name="Google Shape;11865;p8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6" name="Google Shape;11866;p8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7" name="Google Shape;11867;p8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8" name="Google Shape;11868;p8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9" name="Google Shape;11869;p88"/>
          <p:cNvGrpSpPr/>
          <p:nvPr/>
        </p:nvGrpSpPr>
        <p:grpSpPr>
          <a:xfrm>
            <a:off x="5306120" y="2738964"/>
            <a:ext cx="357002" cy="355451"/>
            <a:chOff x="-9958475" y="3180025"/>
            <a:chExt cx="354450" cy="352875"/>
          </a:xfrm>
        </p:grpSpPr>
        <p:sp>
          <p:nvSpPr>
            <p:cNvPr id="11870" name="Google Shape;11870;p8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1" name="Google Shape;11871;p8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2" name="Google Shape;11872;p8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3" name="Google Shape;11873;p88"/>
          <p:cNvGrpSpPr/>
          <p:nvPr/>
        </p:nvGrpSpPr>
        <p:grpSpPr>
          <a:xfrm>
            <a:off x="5315247" y="3214945"/>
            <a:ext cx="337966" cy="355325"/>
            <a:chOff x="-9949025" y="3615575"/>
            <a:chExt cx="335550" cy="352750"/>
          </a:xfrm>
        </p:grpSpPr>
        <p:sp>
          <p:nvSpPr>
            <p:cNvPr id="11874" name="Google Shape;11874;p8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5" name="Google Shape;11875;p8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6" name="Google Shape;11876;p8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7" name="Google Shape;11877;p88"/>
          <p:cNvGrpSpPr/>
          <p:nvPr/>
        </p:nvGrpSpPr>
        <p:grpSpPr>
          <a:xfrm>
            <a:off x="7950093" y="2738451"/>
            <a:ext cx="360175" cy="358423"/>
            <a:chOff x="-9961625" y="4048175"/>
            <a:chExt cx="357600" cy="355825"/>
          </a:xfrm>
        </p:grpSpPr>
        <p:sp>
          <p:nvSpPr>
            <p:cNvPr id="11878" name="Google Shape;11878;p8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9" name="Google Shape;11879;p8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0" name="Google Shape;11880;p8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1" name="Google Shape;11881;p8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2" name="Google Shape;11882;p8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3" name="Google Shape;11883;p8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4" name="Google Shape;11884;p88"/>
          <p:cNvGrpSpPr/>
          <p:nvPr/>
        </p:nvGrpSpPr>
        <p:grpSpPr>
          <a:xfrm>
            <a:off x="6636814" y="3213963"/>
            <a:ext cx="364959" cy="357289"/>
            <a:chOff x="-8680950" y="3624225"/>
            <a:chExt cx="362350" cy="354700"/>
          </a:xfrm>
        </p:grpSpPr>
        <p:sp>
          <p:nvSpPr>
            <p:cNvPr id="11885" name="Google Shape;11885;p8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6" name="Google Shape;11886;p8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7" name="Google Shape;11887;p8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8" name="Google Shape;11888;p8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9" name="Google Shape;11889;p8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0" name="Google Shape;11890;p8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1" name="Google Shape;11891;p88"/>
          <p:cNvGrpSpPr/>
          <p:nvPr/>
        </p:nvGrpSpPr>
        <p:grpSpPr>
          <a:xfrm>
            <a:off x="5773058" y="1379624"/>
            <a:ext cx="313365" cy="355476"/>
            <a:chOff x="-13056975" y="3212300"/>
            <a:chExt cx="311125" cy="352900"/>
          </a:xfrm>
        </p:grpSpPr>
        <p:sp>
          <p:nvSpPr>
            <p:cNvPr id="11892" name="Google Shape;11892;p8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3" name="Google Shape;11893;p8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4" name="Google Shape;11894;p8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5" name="Google Shape;11895;p8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6" name="Google Shape;11896;p88"/>
          <p:cNvGrpSpPr/>
          <p:nvPr/>
        </p:nvGrpSpPr>
        <p:grpSpPr>
          <a:xfrm>
            <a:off x="5750446" y="1820418"/>
            <a:ext cx="358588" cy="355325"/>
            <a:chOff x="-13077450" y="3647075"/>
            <a:chExt cx="356025" cy="352750"/>
          </a:xfrm>
        </p:grpSpPr>
        <p:sp>
          <p:nvSpPr>
            <p:cNvPr id="11897" name="Google Shape;11897;p8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8" name="Google Shape;11898;p8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9" name="Google Shape;11899;p8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0" name="Google Shape;11900;p88"/>
          <p:cNvGrpSpPr/>
          <p:nvPr/>
        </p:nvGrpSpPr>
        <p:grpSpPr>
          <a:xfrm>
            <a:off x="5761552" y="2264018"/>
            <a:ext cx="357002" cy="357037"/>
            <a:chOff x="-13079025" y="4079475"/>
            <a:chExt cx="354450" cy="354450"/>
          </a:xfrm>
        </p:grpSpPr>
        <p:sp>
          <p:nvSpPr>
            <p:cNvPr id="11901" name="Google Shape;11901;p8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2" name="Google Shape;11902;p8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3" name="Google Shape;11903;p8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4" name="Google Shape;11904;p8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5" name="Google Shape;11905;p88"/>
          <p:cNvGrpSpPr/>
          <p:nvPr/>
        </p:nvGrpSpPr>
        <p:grpSpPr>
          <a:xfrm>
            <a:off x="7534619" y="1380027"/>
            <a:ext cx="356221" cy="354670"/>
            <a:chOff x="-11292700" y="3213875"/>
            <a:chExt cx="353675" cy="352100"/>
          </a:xfrm>
        </p:grpSpPr>
        <p:sp>
          <p:nvSpPr>
            <p:cNvPr id="11906" name="Google Shape;11906;p8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7" name="Google Shape;11907;p8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8" name="Google Shape;11908;p8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9" name="Google Shape;11909;p8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0" name="Google Shape;11910;p8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1" name="Google Shape;11911;p8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2" name="Google Shape;11912;p8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3" name="Google Shape;11913;p88"/>
          <p:cNvGrpSpPr/>
          <p:nvPr/>
        </p:nvGrpSpPr>
        <p:grpSpPr>
          <a:xfrm>
            <a:off x="7528677" y="1819965"/>
            <a:ext cx="368106" cy="356232"/>
            <a:chOff x="-11299000" y="3647875"/>
            <a:chExt cx="365475" cy="353650"/>
          </a:xfrm>
        </p:grpSpPr>
        <p:sp>
          <p:nvSpPr>
            <p:cNvPr id="11914" name="Google Shape;11914;p8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5" name="Google Shape;11915;p8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6" name="Google Shape;11916;p8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7" name="Google Shape;11917;p8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8" name="Google Shape;11918;p8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9" name="Google Shape;11919;p8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0" name="Google Shape;11920;p88"/>
          <p:cNvGrpSpPr/>
          <p:nvPr/>
        </p:nvGrpSpPr>
        <p:grpSpPr>
          <a:xfrm>
            <a:off x="7544139" y="2275916"/>
            <a:ext cx="357808" cy="333240"/>
            <a:chOff x="-11295075" y="4092875"/>
            <a:chExt cx="355250" cy="330825"/>
          </a:xfrm>
        </p:grpSpPr>
        <p:sp>
          <p:nvSpPr>
            <p:cNvPr id="11921" name="Google Shape;11921;p8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2" name="Google Shape;11922;p8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3" name="Google Shape;11923;p8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4" name="Google Shape;11924;p8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5" name="Google Shape;11925;p8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6" name="Google Shape;11926;p88"/>
          <p:cNvGrpSpPr/>
          <p:nvPr/>
        </p:nvGrpSpPr>
        <p:grpSpPr>
          <a:xfrm>
            <a:off x="5769739" y="2738964"/>
            <a:ext cx="312585" cy="355451"/>
            <a:chOff x="-9500075" y="3180800"/>
            <a:chExt cx="310350" cy="352875"/>
          </a:xfrm>
        </p:grpSpPr>
        <p:sp>
          <p:nvSpPr>
            <p:cNvPr id="11927" name="Google Shape;11927;p8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8" name="Google Shape;11928;p8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9" name="Google Shape;11929;p8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0" name="Google Shape;11930;p8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1" name="Google Shape;11931;p8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2" name="Google Shape;11932;p8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3" name="Google Shape;11933;p8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4" name="Google Shape;11934;p8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5" name="Google Shape;11935;p8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6" name="Google Shape;11936;p88"/>
          <p:cNvGrpSpPr/>
          <p:nvPr/>
        </p:nvGrpSpPr>
        <p:grpSpPr>
          <a:xfrm>
            <a:off x="5747530" y="3214479"/>
            <a:ext cx="356221" cy="356257"/>
            <a:chOff x="-9523700" y="3614000"/>
            <a:chExt cx="353675" cy="353675"/>
          </a:xfrm>
        </p:grpSpPr>
        <p:sp>
          <p:nvSpPr>
            <p:cNvPr id="11937" name="Google Shape;11937;p8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8" name="Google Shape;11938;p8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9" name="Google Shape;11939;p8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0" name="Google Shape;11940;p8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1" name="Google Shape;11941;p8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2" name="Google Shape;11942;p8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3" name="Google Shape;11943;p8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4" name="Google Shape;11944;p8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5" name="Google Shape;11945;p8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6" name="Google Shape;11946;p88"/>
          <p:cNvGrpSpPr/>
          <p:nvPr/>
        </p:nvGrpSpPr>
        <p:grpSpPr>
          <a:xfrm>
            <a:off x="7532481" y="3237121"/>
            <a:ext cx="356221" cy="354670"/>
            <a:chOff x="-9523700" y="4049550"/>
            <a:chExt cx="353675" cy="352100"/>
          </a:xfrm>
        </p:grpSpPr>
        <p:sp>
          <p:nvSpPr>
            <p:cNvPr id="11947" name="Google Shape;11947;p8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8" name="Google Shape;11948;p8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9" name="Google Shape;11949;p8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0" name="Google Shape;11950;p8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1" name="Google Shape;11951;p8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2" name="Google Shape;11952;p8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3" name="Google Shape;11953;p8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4" name="Google Shape;11954;p88"/>
          <p:cNvGrpSpPr/>
          <p:nvPr/>
        </p:nvGrpSpPr>
        <p:grpSpPr>
          <a:xfrm>
            <a:off x="7088596" y="3237094"/>
            <a:ext cx="357002" cy="311029"/>
            <a:chOff x="-8209150" y="3659675"/>
            <a:chExt cx="354450" cy="308775"/>
          </a:xfrm>
        </p:grpSpPr>
        <p:sp>
          <p:nvSpPr>
            <p:cNvPr id="11955" name="Google Shape;11955;p8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6" name="Google Shape;11956;p8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7" name="Google Shape;11957;p8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8" name="Google Shape;11958;p8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9" name="Google Shape;11959;p8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0" name="Google Shape;11960;p8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1" name="Google Shape;11961;p88"/>
          <p:cNvGrpSpPr/>
          <p:nvPr/>
        </p:nvGrpSpPr>
        <p:grpSpPr>
          <a:xfrm>
            <a:off x="6202157" y="2266007"/>
            <a:ext cx="356221" cy="353059"/>
            <a:chOff x="-12643475" y="4081850"/>
            <a:chExt cx="353675" cy="350500"/>
          </a:xfrm>
        </p:grpSpPr>
        <p:sp>
          <p:nvSpPr>
            <p:cNvPr id="11962" name="Google Shape;11962;p8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3" name="Google Shape;11963;p8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4" name="Google Shape;11964;p8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5" name="Google Shape;11965;p8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66" name="Google Shape;11966;p88"/>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67" name="Google Shape;11967;p88"/>
          <p:cNvGrpSpPr/>
          <p:nvPr/>
        </p:nvGrpSpPr>
        <p:grpSpPr>
          <a:xfrm>
            <a:off x="7984757" y="2275916"/>
            <a:ext cx="356221" cy="333240"/>
            <a:chOff x="-10858725" y="4092875"/>
            <a:chExt cx="353675" cy="330825"/>
          </a:xfrm>
        </p:grpSpPr>
        <p:sp>
          <p:nvSpPr>
            <p:cNvPr id="11968" name="Google Shape;11968;p8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9" name="Google Shape;11969;p8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0" name="Google Shape;11970;p8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1" name="Google Shape;11971;p8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2" name="Google Shape;11972;p8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3" name="Google Shape;11973;p8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4" name="Google Shape;11974;p88"/>
          <p:cNvGrpSpPr/>
          <p:nvPr/>
        </p:nvGrpSpPr>
        <p:grpSpPr>
          <a:xfrm>
            <a:off x="6243280" y="3214882"/>
            <a:ext cx="252278" cy="355451"/>
            <a:chOff x="-9039300" y="3614000"/>
            <a:chExt cx="250475" cy="352875"/>
          </a:xfrm>
        </p:grpSpPr>
        <p:sp>
          <p:nvSpPr>
            <p:cNvPr id="11975" name="Google Shape;11975;p8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6" name="Google Shape;11976;p8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7" name="Google Shape;11977;p88"/>
          <p:cNvGrpSpPr/>
          <p:nvPr/>
        </p:nvGrpSpPr>
        <p:grpSpPr>
          <a:xfrm>
            <a:off x="7975246" y="3237121"/>
            <a:ext cx="354635" cy="354670"/>
            <a:chOff x="-9088150" y="4049550"/>
            <a:chExt cx="352100" cy="352100"/>
          </a:xfrm>
        </p:grpSpPr>
        <p:sp>
          <p:nvSpPr>
            <p:cNvPr id="11978" name="Google Shape;11978;p8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9" name="Google Shape;11979;p8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0" name="Google Shape;11980;p8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1" name="Google Shape;11981;p8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2" name="Google Shape;11982;p8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3" name="Google Shape;11983;p8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4" name="Google Shape;11984;p88"/>
          <p:cNvGrpSpPr/>
          <p:nvPr/>
        </p:nvGrpSpPr>
        <p:grpSpPr>
          <a:xfrm>
            <a:off x="7109610" y="2739354"/>
            <a:ext cx="315757" cy="354670"/>
            <a:chOff x="-8191825" y="3174500"/>
            <a:chExt cx="313500" cy="352100"/>
          </a:xfrm>
        </p:grpSpPr>
        <p:sp>
          <p:nvSpPr>
            <p:cNvPr id="11985" name="Google Shape;11985;p8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6" name="Google Shape;11986;p8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7" name="Google Shape;11987;p8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8" name="Google Shape;11988;p88"/>
          <p:cNvGrpSpPr/>
          <p:nvPr/>
        </p:nvGrpSpPr>
        <p:grpSpPr>
          <a:xfrm>
            <a:off x="4858968" y="1379875"/>
            <a:ext cx="356221" cy="354973"/>
            <a:chOff x="-13947000" y="3212800"/>
            <a:chExt cx="353675" cy="352400"/>
          </a:xfrm>
        </p:grpSpPr>
        <p:sp>
          <p:nvSpPr>
            <p:cNvPr id="11989" name="Google Shape;11989;p8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0" name="Google Shape;11990;p8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91" name="Google Shape;11991;p88"/>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92" name="Google Shape;11992;p88"/>
          <p:cNvGrpSpPr/>
          <p:nvPr/>
        </p:nvGrpSpPr>
        <p:grpSpPr>
          <a:xfrm>
            <a:off x="5301563" y="1379233"/>
            <a:ext cx="356221" cy="356257"/>
            <a:chOff x="-13512225" y="3211525"/>
            <a:chExt cx="353675" cy="353675"/>
          </a:xfrm>
        </p:grpSpPr>
        <p:sp>
          <p:nvSpPr>
            <p:cNvPr id="11993" name="Google Shape;11993;p8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4" name="Google Shape;11994;p8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5" name="Google Shape;11995;p8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6" name="Google Shape;11996;p8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7" name="Google Shape;11997;p8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8" name="Google Shape;11998;p88"/>
          <p:cNvGrpSpPr/>
          <p:nvPr/>
        </p:nvGrpSpPr>
        <p:grpSpPr>
          <a:xfrm>
            <a:off x="6191845" y="1379624"/>
            <a:ext cx="356221" cy="355476"/>
            <a:chOff x="-12643475" y="3212300"/>
            <a:chExt cx="353675" cy="352900"/>
          </a:xfrm>
        </p:grpSpPr>
        <p:sp>
          <p:nvSpPr>
            <p:cNvPr id="11999" name="Google Shape;11999;p8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0" name="Google Shape;12000;p8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1" name="Google Shape;12001;p8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2" name="Google Shape;12002;p8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3" name="Google Shape;12003;p8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4" name="Google Shape;12004;p8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5" name="Google Shape;12005;p8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6" name="Google Shape;12006;p8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7" name="Google Shape;12007;p8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8" name="Google Shape;12008;p88"/>
          <p:cNvGrpSpPr/>
          <p:nvPr/>
        </p:nvGrpSpPr>
        <p:grpSpPr>
          <a:xfrm>
            <a:off x="6191845" y="1831398"/>
            <a:ext cx="356221" cy="333366"/>
            <a:chOff x="-12643475" y="3657325"/>
            <a:chExt cx="353675" cy="330950"/>
          </a:xfrm>
        </p:grpSpPr>
        <p:sp>
          <p:nvSpPr>
            <p:cNvPr id="12009" name="Google Shape;12009;p8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0" name="Google Shape;12010;p8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1" name="Google Shape;12011;p8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2" name="Google Shape;12012;p8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3" name="Google Shape;12013;p8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4" name="Google Shape;12014;p8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5" name="Google Shape;12015;p88"/>
          <p:cNvGrpSpPr/>
          <p:nvPr/>
        </p:nvGrpSpPr>
        <p:grpSpPr>
          <a:xfrm>
            <a:off x="7974847" y="1380027"/>
            <a:ext cx="355416" cy="354670"/>
            <a:chOff x="-10857925" y="3213875"/>
            <a:chExt cx="352875" cy="352100"/>
          </a:xfrm>
        </p:grpSpPr>
        <p:sp>
          <p:nvSpPr>
            <p:cNvPr id="12016" name="Google Shape;12016;p8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7" name="Google Shape;12017;p8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8" name="Google Shape;12018;p8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9" name="Google Shape;12019;p8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0" name="Google Shape;12020;p8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1" name="Google Shape;12021;p8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2" name="Google Shape;12022;p8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3" name="Google Shape;12023;p8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4" name="Google Shape;12024;p8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5" name="Google Shape;12025;p8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6" name="Google Shape;12026;p88"/>
          <p:cNvGrpSpPr/>
          <p:nvPr/>
        </p:nvGrpSpPr>
        <p:grpSpPr>
          <a:xfrm>
            <a:off x="6191762" y="2739455"/>
            <a:ext cx="356096" cy="354469"/>
            <a:chOff x="-9089725" y="3180200"/>
            <a:chExt cx="353550" cy="351900"/>
          </a:xfrm>
        </p:grpSpPr>
        <p:sp>
          <p:nvSpPr>
            <p:cNvPr id="12027" name="Google Shape;12027;p8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8" name="Google Shape;12028;p8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9" name="Google Shape;12029;p88"/>
          <p:cNvGrpSpPr/>
          <p:nvPr/>
        </p:nvGrpSpPr>
        <p:grpSpPr>
          <a:xfrm>
            <a:off x="7083760" y="1819260"/>
            <a:ext cx="358588" cy="357642"/>
            <a:chOff x="7083760" y="1971660"/>
            <a:chExt cx="358588" cy="357642"/>
          </a:xfrm>
        </p:grpSpPr>
        <p:sp>
          <p:nvSpPr>
            <p:cNvPr id="12030" name="Google Shape;12030;p88"/>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1" name="Google Shape;12031;p88"/>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2" name="Google Shape;12032;p88"/>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3" name="Google Shape;12033;p88"/>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4" name="Google Shape;12034;p88"/>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5" name="Google Shape;12035;p88"/>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6" name="Google Shape;12036;p88"/>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7" name="Google Shape;12037;p88"/>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8" name="Google Shape;12038;p88"/>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9" name="Google Shape;12039;p88"/>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0" name="Google Shape;12040;p88"/>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1" name="Google Shape;12041;p88"/>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42" name="Google Shape;12042;p88"/>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12043" name="Google Shape;12043;p88"/>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047" name="Shape 12047"/>
        <p:cNvGrpSpPr/>
        <p:nvPr/>
      </p:nvGrpSpPr>
      <p:grpSpPr>
        <a:xfrm>
          <a:off x="0" y="0"/>
          <a:ext cx="0" cy="0"/>
          <a:chOff x="0" y="0"/>
          <a:chExt cx="0" cy="0"/>
        </a:xfrm>
      </p:grpSpPr>
      <p:sp>
        <p:nvSpPr>
          <p:cNvPr id="12048" name="Google Shape;12048;p89"/>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49" name="Google Shape;12049;p89"/>
          <p:cNvGrpSpPr/>
          <p:nvPr/>
        </p:nvGrpSpPr>
        <p:grpSpPr>
          <a:xfrm>
            <a:off x="748855" y="2243507"/>
            <a:ext cx="452798" cy="449473"/>
            <a:chOff x="-21322300" y="3693325"/>
            <a:chExt cx="306400" cy="304150"/>
          </a:xfrm>
        </p:grpSpPr>
        <p:sp>
          <p:nvSpPr>
            <p:cNvPr id="12050" name="Google Shape;12050;p8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1" name="Google Shape;12051;p8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2" name="Google Shape;12052;p8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3" name="Google Shape;12053;p8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4" name="Google Shape;12054;p89"/>
          <p:cNvGrpSpPr/>
          <p:nvPr/>
        </p:nvGrpSpPr>
        <p:grpSpPr>
          <a:xfrm>
            <a:off x="748263" y="2810244"/>
            <a:ext cx="453980" cy="422540"/>
            <a:chOff x="-21322300" y="4077125"/>
            <a:chExt cx="307200" cy="285925"/>
          </a:xfrm>
        </p:grpSpPr>
        <p:sp>
          <p:nvSpPr>
            <p:cNvPr id="12055" name="Google Shape;12055;p8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6" name="Google Shape;12056;p8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7" name="Google Shape;12057;p8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8" name="Google Shape;12058;p8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9" name="Google Shape;12059;p8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0" name="Google Shape;12060;p8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1" name="Google Shape;12061;p8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2" name="Google Shape;12062;p8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3" name="Google Shape;12063;p8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4" name="Google Shape;12064;p8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5" name="Google Shape;12065;p8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6" name="Google Shape;12066;p8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7" name="Google Shape;12067;p89"/>
          <p:cNvGrpSpPr/>
          <p:nvPr/>
        </p:nvGrpSpPr>
        <p:grpSpPr>
          <a:xfrm>
            <a:off x="3525440" y="1689128"/>
            <a:ext cx="451653" cy="450212"/>
            <a:chOff x="-19394200" y="3333800"/>
            <a:chExt cx="305625" cy="304650"/>
          </a:xfrm>
        </p:grpSpPr>
        <p:sp>
          <p:nvSpPr>
            <p:cNvPr id="12068" name="Google Shape;12068;p8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9" name="Google Shape;12069;p8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0" name="Google Shape;12070;p8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1" name="Google Shape;12071;p8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2" name="Google Shape;12072;p8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3" name="Google Shape;12073;p8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4" name="Google Shape;12074;p8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5" name="Google Shape;12075;p8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6" name="Google Shape;12076;p8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7" name="Google Shape;12077;p89"/>
          <p:cNvGrpSpPr/>
          <p:nvPr/>
        </p:nvGrpSpPr>
        <p:grpSpPr>
          <a:xfrm>
            <a:off x="3524276" y="2243580"/>
            <a:ext cx="453980" cy="449325"/>
            <a:chOff x="-19396575" y="3708500"/>
            <a:chExt cx="307200" cy="304050"/>
          </a:xfrm>
        </p:grpSpPr>
        <p:sp>
          <p:nvSpPr>
            <p:cNvPr id="12078" name="Google Shape;12078;p8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9" name="Google Shape;12079;p8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0" name="Google Shape;12080;p8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1" name="Google Shape;12081;p89"/>
          <p:cNvGrpSpPr/>
          <p:nvPr/>
        </p:nvGrpSpPr>
        <p:grpSpPr>
          <a:xfrm>
            <a:off x="3518457" y="2796461"/>
            <a:ext cx="465618" cy="450101"/>
            <a:chOff x="-19394200" y="4084200"/>
            <a:chExt cx="315075" cy="304575"/>
          </a:xfrm>
        </p:grpSpPr>
        <p:sp>
          <p:nvSpPr>
            <p:cNvPr id="12082" name="Google Shape;12082;p8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3" name="Google Shape;12083;p8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4" name="Google Shape;12084;p8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5" name="Google Shape;12085;p8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6" name="Google Shape;12086;p8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7" name="Google Shape;12087;p8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8" name="Google Shape;12088;p89"/>
          <p:cNvGrpSpPr/>
          <p:nvPr/>
        </p:nvGrpSpPr>
        <p:grpSpPr>
          <a:xfrm>
            <a:off x="6324167" y="1689001"/>
            <a:ext cx="400447" cy="450470"/>
            <a:chOff x="-17526750" y="3309200"/>
            <a:chExt cx="270975" cy="304825"/>
          </a:xfrm>
        </p:grpSpPr>
        <p:sp>
          <p:nvSpPr>
            <p:cNvPr id="12089" name="Google Shape;12089;p8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0" name="Google Shape;12090;p8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1" name="Google Shape;12091;p8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2" name="Google Shape;12092;p8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3" name="Google Shape;12093;p8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4" name="Google Shape;12094;p89"/>
          <p:cNvGrpSpPr/>
          <p:nvPr/>
        </p:nvGrpSpPr>
        <p:grpSpPr>
          <a:xfrm>
            <a:off x="6300319" y="2244173"/>
            <a:ext cx="448143" cy="448143"/>
            <a:chOff x="-17542500" y="3684100"/>
            <a:chExt cx="303250" cy="303250"/>
          </a:xfrm>
        </p:grpSpPr>
        <p:sp>
          <p:nvSpPr>
            <p:cNvPr id="12095" name="Google Shape;12095;p8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6" name="Google Shape;12096;p8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7" name="Google Shape;12097;p8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8" name="Google Shape;12098;p8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9" name="Google Shape;12099;p8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0" name="Google Shape;12100;p8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1" name="Google Shape;12101;p8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2" name="Google Shape;12102;p89"/>
          <p:cNvGrpSpPr/>
          <p:nvPr/>
        </p:nvGrpSpPr>
        <p:grpSpPr>
          <a:xfrm>
            <a:off x="6299728" y="2810817"/>
            <a:ext cx="449325" cy="421395"/>
            <a:chOff x="-17542500" y="4068450"/>
            <a:chExt cx="304050" cy="285150"/>
          </a:xfrm>
        </p:grpSpPr>
        <p:sp>
          <p:nvSpPr>
            <p:cNvPr id="12103" name="Google Shape;12103;p8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4" name="Google Shape;12104;p8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5" name="Google Shape;12105;p8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6" name="Google Shape;12106;p8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7" name="Google Shape;12107;p8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8" name="Google Shape;12108;p8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9" name="Google Shape;12109;p89"/>
          <p:cNvGrpSpPr/>
          <p:nvPr/>
        </p:nvGrpSpPr>
        <p:grpSpPr>
          <a:xfrm>
            <a:off x="3530150" y="3342211"/>
            <a:ext cx="343404" cy="449325"/>
            <a:chOff x="-15652200" y="3335975"/>
            <a:chExt cx="232375" cy="304050"/>
          </a:xfrm>
        </p:grpSpPr>
        <p:sp>
          <p:nvSpPr>
            <p:cNvPr id="12110" name="Google Shape;12110;p8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1" name="Google Shape;12111;p8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2" name="Google Shape;12112;p8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3" name="Google Shape;12113;p8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4" name="Google Shape;12114;p8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5" name="Google Shape;12115;p8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6" name="Google Shape;12116;p8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7" name="Google Shape;12117;p8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8" name="Google Shape;12118;p8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9" name="Google Shape;12119;p89"/>
          <p:cNvGrpSpPr/>
          <p:nvPr/>
        </p:nvGrpSpPr>
        <p:grpSpPr>
          <a:xfrm>
            <a:off x="1303491" y="1689573"/>
            <a:ext cx="450470" cy="449325"/>
            <a:chOff x="-20946600" y="3317850"/>
            <a:chExt cx="304825" cy="304050"/>
          </a:xfrm>
        </p:grpSpPr>
        <p:sp>
          <p:nvSpPr>
            <p:cNvPr id="12120" name="Google Shape;12120;p8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1" name="Google Shape;12121;p8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2" name="Google Shape;12122;p8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3" name="Google Shape;12123;p89"/>
          <p:cNvGrpSpPr/>
          <p:nvPr/>
        </p:nvGrpSpPr>
        <p:grpSpPr>
          <a:xfrm>
            <a:off x="1304064" y="2243729"/>
            <a:ext cx="449325" cy="449030"/>
            <a:chOff x="-20945825" y="3692175"/>
            <a:chExt cx="304050" cy="303850"/>
          </a:xfrm>
        </p:grpSpPr>
        <p:sp>
          <p:nvSpPr>
            <p:cNvPr id="12124" name="Google Shape;12124;p8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5" name="Google Shape;12125;p8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6" name="Google Shape;12126;p8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7" name="Google Shape;12127;p8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8" name="Google Shape;12128;p89"/>
          <p:cNvGrpSpPr/>
          <p:nvPr/>
        </p:nvGrpSpPr>
        <p:grpSpPr>
          <a:xfrm>
            <a:off x="1329667" y="2797442"/>
            <a:ext cx="398119" cy="448143"/>
            <a:chOff x="-20930075" y="4066100"/>
            <a:chExt cx="269400" cy="303250"/>
          </a:xfrm>
        </p:grpSpPr>
        <p:sp>
          <p:nvSpPr>
            <p:cNvPr id="12129" name="Google Shape;12129;p8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0" name="Google Shape;12130;p8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1" name="Google Shape;12131;p89"/>
          <p:cNvGrpSpPr/>
          <p:nvPr/>
        </p:nvGrpSpPr>
        <p:grpSpPr>
          <a:xfrm>
            <a:off x="4110888" y="1689848"/>
            <a:ext cx="372516" cy="448771"/>
            <a:chOff x="-18994100" y="3334775"/>
            <a:chExt cx="252075" cy="303675"/>
          </a:xfrm>
        </p:grpSpPr>
        <p:sp>
          <p:nvSpPr>
            <p:cNvPr id="12132" name="Google Shape;12132;p8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3" name="Google Shape;12133;p8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4" name="Google Shape;12134;p8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5" name="Google Shape;12135;p8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6" name="Google Shape;12136;p89"/>
          <p:cNvGrpSpPr/>
          <p:nvPr/>
        </p:nvGrpSpPr>
        <p:grpSpPr>
          <a:xfrm>
            <a:off x="4125445" y="2244743"/>
            <a:ext cx="343404" cy="446998"/>
            <a:chOff x="-18983850" y="3710075"/>
            <a:chExt cx="232375" cy="302475"/>
          </a:xfrm>
        </p:grpSpPr>
        <p:sp>
          <p:nvSpPr>
            <p:cNvPr id="12137" name="Google Shape;12137;p8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8" name="Google Shape;12138;p8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9" name="Google Shape;12139;p8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0" name="Google Shape;12140;p8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1" name="Google Shape;12141;p89"/>
          <p:cNvGrpSpPr/>
          <p:nvPr/>
        </p:nvGrpSpPr>
        <p:grpSpPr>
          <a:xfrm>
            <a:off x="4071911" y="2797422"/>
            <a:ext cx="450470" cy="448180"/>
            <a:chOff x="-19020075" y="4084200"/>
            <a:chExt cx="304825" cy="303275"/>
          </a:xfrm>
        </p:grpSpPr>
        <p:sp>
          <p:nvSpPr>
            <p:cNvPr id="12142" name="Google Shape;12142;p8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3" name="Google Shape;12143;p8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4" name="Google Shape;12144;p8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5" name="Google Shape;12145;p8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6" name="Google Shape;12146;p8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7" name="Google Shape;12147;p8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8" name="Google Shape;12148;p8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9" name="Google Shape;12149;p8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0" name="Google Shape;12150;p8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1" name="Google Shape;12151;p89"/>
          <p:cNvGrpSpPr/>
          <p:nvPr/>
        </p:nvGrpSpPr>
        <p:grpSpPr>
          <a:xfrm>
            <a:off x="6889176" y="1689001"/>
            <a:ext cx="396937" cy="450470"/>
            <a:chOff x="-17149475" y="3309200"/>
            <a:chExt cx="268600" cy="304825"/>
          </a:xfrm>
        </p:grpSpPr>
        <p:sp>
          <p:nvSpPr>
            <p:cNvPr id="12152" name="Google Shape;12152;p8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3" name="Google Shape;12153;p8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4" name="Google Shape;12154;p89"/>
          <p:cNvGrpSpPr/>
          <p:nvPr/>
        </p:nvGrpSpPr>
        <p:grpSpPr>
          <a:xfrm>
            <a:off x="6862982" y="2258120"/>
            <a:ext cx="449325" cy="420249"/>
            <a:chOff x="-17168375" y="3692750"/>
            <a:chExt cx="304050" cy="284375"/>
          </a:xfrm>
        </p:grpSpPr>
        <p:sp>
          <p:nvSpPr>
            <p:cNvPr id="12155" name="Google Shape;12155;p8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6" name="Google Shape;12156;p8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7" name="Google Shape;12157;p8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8" name="Google Shape;12158;p8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9" name="Google Shape;12159;p8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0" name="Google Shape;12160;p8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1" name="Google Shape;12161;p8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2" name="Google Shape;12162;p89"/>
          <p:cNvGrpSpPr/>
          <p:nvPr/>
        </p:nvGrpSpPr>
        <p:grpSpPr>
          <a:xfrm>
            <a:off x="6859491" y="2796852"/>
            <a:ext cx="456308" cy="449325"/>
            <a:chOff x="-17170750" y="4058800"/>
            <a:chExt cx="308775" cy="304050"/>
          </a:xfrm>
        </p:grpSpPr>
        <p:sp>
          <p:nvSpPr>
            <p:cNvPr id="12163" name="Google Shape;12163;p8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4" name="Google Shape;12164;p8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5" name="Google Shape;12165;p8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6" name="Google Shape;12166;p8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7" name="Google Shape;12167;p8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8" name="Google Shape;12168;p8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9" name="Google Shape;12169;p8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0" name="Google Shape;12170;p8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1" name="Google Shape;12171;p8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2" name="Google Shape;12172;p8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3" name="Google Shape;12173;p8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4" name="Google Shape;12174;p8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5" name="Google Shape;12175;p8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6" name="Google Shape;12176;p8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7" name="Google Shape;12177;p8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8" name="Google Shape;12178;p8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9" name="Google Shape;12179;p8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0" name="Google Shape;12180;p89"/>
          <p:cNvGrpSpPr/>
          <p:nvPr/>
        </p:nvGrpSpPr>
        <p:grpSpPr>
          <a:xfrm>
            <a:off x="5721388" y="3343358"/>
            <a:ext cx="450470" cy="446998"/>
            <a:chOff x="-15688425" y="3707725"/>
            <a:chExt cx="304825" cy="302475"/>
          </a:xfrm>
        </p:grpSpPr>
        <p:sp>
          <p:nvSpPr>
            <p:cNvPr id="12181" name="Google Shape;12181;p8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2" name="Google Shape;12182;p8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3" name="Google Shape;12183;p8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4" name="Google Shape;12184;p8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5" name="Google Shape;12185;p8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6" name="Google Shape;12186;p8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7" name="Google Shape;12187;p89"/>
          <p:cNvGrpSpPr/>
          <p:nvPr/>
        </p:nvGrpSpPr>
        <p:grpSpPr>
          <a:xfrm>
            <a:off x="1865544" y="1690441"/>
            <a:ext cx="451653" cy="447589"/>
            <a:chOff x="-20572500" y="3319025"/>
            <a:chExt cx="305625" cy="302875"/>
          </a:xfrm>
        </p:grpSpPr>
        <p:sp>
          <p:nvSpPr>
            <p:cNvPr id="12188" name="Google Shape;12188;p8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9" name="Google Shape;12189;p8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0" name="Google Shape;12190;p89"/>
          <p:cNvGrpSpPr/>
          <p:nvPr/>
        </p:nvGrpSpPr>
        <p:grpSpPr>
          <a:xfrm>
            <a:off x="1866708" y="2305410"/>
            <a:ext cx="449325" cy="325670"/>
            <a:chOff x="-20571700" y="3722875"/>
            <a:chExt cx="304050" cy="220375"/>
          </a:xfrm>
        </p:grpSpPr>
        <p:sp>
          <p:nvSpPr>
            <p:cNvPr id="12191" name="Google Shape;12191;p8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2" name="Google Shape;12192;p8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3" name="Google Shape;12193;p8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4" name="Google Shape;12194;p8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5" name="Google Shape;12195;p8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6" name="Google Shape;12196;p89"/>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7" name="Google Shape;12197;p8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8" name="Google Shape;12198;p89"/>
          <p:cNvGrpSpPr/>
          <p:nvPr/>
        </p:nvGrpSpPr>
        <p:grpSpPr>
          <a:xfrm>
            <a:off x="1866135" y="2796278"/>
            <a:ext cx="450470" cy="450470"/>
            <a:chOff x="-20571700" y="4066875"/>
            <a:chExt cx="304825" cy="304825"/>
          </a:xfrm>
        </p:grpSpPr>
        <p:sp>
          <p:nvSpPr>
            <p:cNvPr id="12199" name="Google Shape;12199;p8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0" name="Google Shape;12200;p8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1" name="Google Shape;12201;p8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2" name="Google Shape;12202;p8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3" name="Google Shape;12203;p8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4" name="Google Shape;12204;p8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5" name="Google Shape;12205;p89"/>
          <p:cNvGrpSpPr/>
          <p:nvPr/>
        </p:nvGrpSpPr>
        <p:grpSpPr>
          <a:xfrm>
            <a:off x="4632837" y="1688259"/>
            <a:ext cx="453980" cy="451948"/>
            <a:chOff x="-18645175" y="3334200"/>
            <a:chExt cx="307200" cy="305825"/>
          </a:xfrm>
        </p:grpSpPr>
        <p:sp>
          <p:nvSpPr>
            <p:cNvPr id="12206" name="Google Shape;12206;p8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7" name="Google Shape;12207;p8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8" name="Google Shape;12208;p8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9" name="Google Shape;12209;p8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0" name="Google Shape;12210;p8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1" name="Google Shape;12211;p89"/>
          <p:cNvGrpSpPr/>
          <p:nvPr/>
        </p:nvGrpSpPr>
        <p:grpSpPr>
          <a:xfrm>
            <a:off x="4633429" y="2242989"/>
            <a:ext cx="452798" cy="450507"/>
            <a:chOff x="-18645175" y="3708500"/>
            <a:chExt cx="306400" cy="304850"/>
          </a:xfrm>
        </p:grpSpPr>
        <p:sp>
          <p:nvSpPr>
            <p:cNvPr id="12212" name="Google Shape;12212;p8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3" name="Google Shape;12213;p8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4" name="Google Shape;12214;p8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5" name="Google Shape;12215;p8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6" name="Google Shape;12216;p8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7" name="Google Shape;12217;p8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8" name="Google Shape;12218;p8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9" name="Google Shape;12219;p89"/>
          <p:cNvGrpSpPr/>
          <p:nvPr/>
        </p:nvGrpSpPr>
        <p:grpSpPr>
          <a:xfrm>
            <a:off x="4631101" y="2795630"/>
            <a:ext cx="457453" cy="451763"/>
            <a:chOff x="-18647525" y="4082625"/>
            <a:chExt cx="309550" cy="305700"/>
          </a:xfrm>
        </p:grpSpPr>
        <p:sp>
          <p:nvSpPr>
            <p:cNvPr id="12220" name="Google Shape;12220;p8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1" name="Google Shape;12221;p8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2" name="Google Shape;12222;p8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3" name="Google Shape;12223;p8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4" name="Google Shape;12224;p89"/>
          <p:cNvGrpSpPr/>
          <p:nvPr/>
        </p:nvGrpSpPr>
        <p:grpSpPr>
          <a:xfrm>
            <a:off x="7441485" y="1689592"/>
            <a:ext cx="395755" cy="449288"/>
            <a:chOff x="-16775350" y="3309200"/>
            <a:chExt cx="267800" cy="304025"/>
          </a:xfrm>
        </p:grpSpPr>
        <p:sp>
          <p:nvSpPr>
            <p:cNvPr id="12225" name="Google Shape;12225;p8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6" name="Google Shape;12226;p8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7" name="Google Shape;12227;p8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8" name="Google Shape;12228;p89"/>
          <p:cNvGrpSpPr/>
          <p:nvPr/>
        </p:nvGrpSpPr>
        <p:grpSpPr>
          <a:xfrm>
            <a:off x="7441485" y="2241827"/>
            <a:ext cx="395755" cy="452835"/>
            <a:chOff x="-16775350" y="3683300"/>
            <a:chExt cx="267800" cy="306425"/>
          </a:xfrm>
        </p:grpSpPr>
        <p:sp>
          <p:nvSpPr>
            <p:cNvPr id="12229" name="Google Shape;12229;p8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0" name="Google Shape;12230;p8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1" name="Google Shape;12231;p8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2" name="Google Shape;12232;p89"/>
          <p:cNvGrpSpPr/>
          <p:nvPr/>
        </p:nvGrpSpPr>
        <p:grpSpPr>
          <a:xfrm>
            <a:off x="7413536" y="2796870"/>
            <a:ext cx="451653" cy="449288"/>
            <a:chOff x="-16794250" y="4058225"/>
            <a:chExt cx="305625" cy="304025"/>
          </a:xfrm>
        </p:grpSpPr>
        <p:sp>
          <p:nvSpPr>
            <p:cNvPr id="12233" name="Google Shape;12233;p8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4" name="Google Shape;12234;p8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5" name="Google Shape;12235;p8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6" name="Google Shape;12236;p8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7" name="Google Shape;12237;p8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8" name="Google Shape;12238;p8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9" name="Google Shape;12239;p8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0" name="Google Shape;12240;p8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1" name="Google Shape;12241;p8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2" name="Google Shape;12242;p89"/>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43" name="Google Shape;12243;p89"/>
          <p:cNvGrpSpPr/>
          <p:nvPr/>
        </p:nvGrpSpPr>
        <p:grpSpPr>
          <a:xfrm>
            <a:off x="2414953" y="1689573"/>
            <a:ext cx="457453" cy="449325"/>
            <a:chOff x="-20199150" y="3317850"/>
            <a:chExt cx="309550" cy="304050"/>
          </a:xfrm>
        </p:grpSpPr>
        <p:sp>
          <p:nvSpPr>
            <p:cNvPr id="12244" name="Google Shape;12244;p8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5" name="Google Shape;12245;p8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6" name="Google Shape;12246;p8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7" name="Google Shape;12247;p8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8" name="Google Shape;12248;p8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9" name="Google Shape;12249;p8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0" name="Google Shape;12250;p8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1" name="Google Shape;12251;p89"/>
          <p:cNvGrpSpPr/>
          <p:nvPr/>
        </p:nvGrpSpPr>
        <p:grpSpPr>
          <a:xfrm>
            <a:off x="2417281" y="2242861"/>
            <a:ext cx="452798" cy="450766"/>
            <a:chOff x="-20199150" y="3693150"/>
            <a:chExt cx="306400" cy="305025"/>
          </a:xfrm>
        </p:grpSpPr>
        <p:sp>
          <p:nvSpPr>
            <p:cNvPr id="12252" name="Google Shape;12252;p8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3" name="Google Shape;12253;p8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4" name="Google Shape;12254;p8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5" name="Google Shape;12255;p8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6" name="Google Shape;12256;p8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7" name="Google Shape;12257;p8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8" name="Google Shape;12258;p89"/>
          <p:cNvGrpSpPr/>
          <p:nvPr/>
        </p:nvGrpSpPr>
        <p:grpSpPr>
          <a:xfrm>
            <a:off x="2417854" y="2795687"/>
            <a:ext cx="451653" cy="451653"/>
            <a:chOff x="-20197575" y="4066875"/>
            <a:chExt cx="305625" cy="305625"/>
          </a:xfrm>
        </p:grpSpPr>
        <p:sp>
          <p:nvSpPr>
            <p:cNvPr id="12259" name="Google Shape;12259;p8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0" name="Google Shape;12260;p8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1" name="Google Shape;12261;p8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2" name="Google Shape;12262;p8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3" name="Google Shape;12263;p8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4" name="Google Shape;12264;p8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5" name="Google Shape;12265;p8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6" name="Google Shape;12266;p8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7" name="Google Shape;12267;p89"/>
          <p:cNvGrpSpPr/>
          <p:nvPr/>
        </p:nvGrpSpPr>
        <p:grpSpPr>
          <a:xfrm>
            <a:off x="5200071" y="1687520"/>
            <a:ext cx="449325" cy="453426"/>
            <a:chOff x="-18271050" y="3333200"/>
            <a:chExt cx="304050" cy="306825"/>
          </a:xfrm>
        </p:grpSpPr>
        <p:sp>
          <p:nvSpPr>
            <p:cNvPr id="12268" name="Google Shape;12268;p8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9" name="Google Shape;12269;p8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0" name="Google Shape;12270;p8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1" name="Google Shape;12271;p8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2" name="Google Shape;12272;p8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3" name="Google Shape;12273;p89"/>
          <p:cNvGrpSpPr/>
          <p:nvPr/>
        </p:nvGrpSpPr>
        <p:grpSpPr>
          <a:xfrm>
            <a:off x="5200644" y="2244171"/>
            <a:ext cx="448180" cy="448143"/>
            <a:chOff x="-18270275" y="3710875"/>
            <a:chExt cx="303275" cy="303250"/>
          </a:xfrm>
        </p:grpSpPr>
        <p:sp>
          <p:nvSpPr>
            <p:cNvPr id="12274" name="Google Shape;12274;p8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5" name="Google Shape;12275;p8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6" name="Google Shape;12276;p8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7" name="Google Shape;12277;p8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8" name="Google Shape;12278;p8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9" name="Google Shape;12279;p8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0" name="Google Shape;12280;p89"/>
          <p:cNvGrpSpPr/>
          <p:nvPr/>
        </p:nvGrpSpPr>
        <p:grpSpPr>
          <a:xfrm>
            <a:off x="5254196" y="2797422"/>
            <a:ext cx="341076" cy="448180"/>
            <a:chOff x="-18234025" y="4084200"/>
            <a:chExt cx="230800" cy="303275"/>
          </a:xfrm>
        </p:grpSpPr>
        <p:sp>
          <p:nvSpPr>
            <p:cNvPr id="12281" name="Google Shape;12281;p8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2" name="Google Shape;12282;p8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3" name="Google Shape;12283;p8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4" name="Google Shape;12284;p89"/>
          <p:cNvGrpSpPr/>
          <p:nvPr/>
        </p:nvGrpSpPr>
        <p:grpSpPr>
          <a:xfrm>
            <a:off x="2366751" y="3341641"/>
            <a:ext cx="449325" cy="450470"/>
            <a:chOff x="-16419350" y="3308400"/>
            <a:chExt cx="304050" cy="304825"/>
          </a:xfrm>
        </p:grpSpPr>
        <p:sp>
          <p:nvSpPr>
            <p:cNvPr id="12285" name="Google Shape;12285;p8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6" name="Google Shape;12286;p8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7" name="Google Shape;12287;p8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8" name="Google Shape;12288;p8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9" name="Google Shape;12289;p8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0" name="Google Shape;12290;p8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1" name="Google Shape;12291;p8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2" name="Google Shape;12292;p89"/>
          <p:cNvGrpSpPr/>
          <p:nvPr/>
        </p:nvGrpSpPr>
        <p:grpSpPr>
          <a:xfrm>
            <a:off x="4638306" y="3340423"/>
            <a:ext cx="395755" cy="452872"/>
            <a:chOff x="-16401225" y="3683275"/>
            <a:chExt cx="267800" cy="306450"/>
          </a:xfrm>
        </p:grpSpPr>
        <p:sp>
          <p:nvSpPr>
            <p:cNvPr id="12293" name="Google Shape;12293;p8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4" name="Google Shape;12294;p8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5" name="Google Shape;12295;p8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6" name="Google Shape;12296;p8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7" name="Google Shape;12297;p8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8" name="Google Shape;12298;p8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9" name="Google Shape;12299;p8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0" name="Google Shape;12300;p89"/>
          <p:cNvGrpSpPr/>
          <p:nvPr/>
        </p:nvGrpSpPr>
        <p:grpSpPr>
          <a:xfrm>
            <a:off x="8003755" y="2797062"/>
            <a:ext cx="450470" cy="448180"/>
            <a:chOff x="-16419350" y="4058200"/>
            <a:chExt cx="304825" cy="303275"/>
          </a:xfrm>
        </p:grpSpPr>
        <p:sp>
          <p:nvSpPr>
            <p:cNvPr id="12301" name="Google Shape;12301;p8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2" name="Google Shape;12302;p8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3" name="Google Shape;12303;p8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4" name="Google Shape;12304;p8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5" name="Google Shape;12305;p8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6" name="Google Shape;12306;p8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7" name="Google Shape;12307;p8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8" name="Google Shape;12308;p89"/>
          <p:cNvGrpSpPr/>
          <p:nvPr/>
        </p:nvGrpSpPr>
        <p:grpSpPr>
          <a:xfrm>
            <a:off x="4030643" y="3343080"/>
            <a:ext cx="450507" cy="447589"/>
            <a:chOff x="-15296200" y="3326900"/>
            <a:chExt cx="304850" cy="302875"/>
          </a:xfrm>
        </p:grpSpPr>
        <p:sp>
          <p:nvSpPr>
            <p:cNvPr id="12309" name="Google Shape;12309;p8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0" name="Google Shape;12310;p8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1" name="Google Shape;12311;p8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2" name="Google Shape;12312;p8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3" name="Google Shape;12313;p8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4" name="Google Shape;12314;p89"/>
          <p:cNvGrpSpPr/>
          <p:nvPr/>
        </p:nvGrpSpPr>
        <p:grpSpPr>
          <a:xfrm>
            <a:off x="2946296" y="1706881"/>
            <a:ext cx="486566" cy="414708"/>
            <a:chOff x="-19835275" y="3330250"/>
            <a:chExt cx="329250" cy="280625"/>
          </a:xfrm>
        </p:grpSpPr>
        <p:sp>
          <p:nvSpPr>
            <p:cNvPr id="12315" name="Google Shape;12315;p8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6" name="Google Shape;12316;p8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7" name="Google Shape;12317;p8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8" name="Google Shape;12318;p89"/>
          <p:cNvGrpSpPr/>
          <p:nvPr/>
        </p:nvGrpSpPr>
        <p:grpSpPr>
          <a:xfrm>
            <a:off x="2964325" y="2243470"/>
            <a:ext cx="450507" cy="449547"/>
            <a:chOff x="-19822675" y="3692750"/>
            <a:chExt cx="304850" cy="304200"/>
          </a:xfrm>
        </p:grpSpPr>
        <p:sp>
          <p:nvSpPr>
            <p:cNvPr id="12319" name="Google Shape;12319;p8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0" name="Google Shape;12320;p8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1" name="Google Shape;12321;p8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2" name="Google Shape;12322;p8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3" name="Google Shape;12323;p8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4" name="Google Shape;12324;p89"/>
          <p:cNvGrpSpPr/>
          <p:nvPr/>
        </p:nvGrpSpPr>
        <p:grpSpPr>
          <a:xfrm>
            <a:off x="2964916" y="2796278"/>
            <a:ext cx="449325" cy="450470"/>
            <a:chOff x="-19822675" y="4066875"/>
            <a:chExt cx="304050" cy="304825"/>
          </a:xfrm>
        </p:grpSpPr>
        <p:sp>
          <p:nvSpPr>
            <p:cNvPr id="12325" name="Google Shape;12325;p8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6" name="Google Shape;12326;p8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7" name="Google Shape;12327;p8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8" name="Google Shape;12328;p8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9" name="Google Shape;12329;p8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0" name="Google Shape;12330;p8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1" name="Google Shape;12331;p89"/>
          <p:cNvGrpSpPr/>
          <p:nvPr/>
        </p:nvGrpSpPr>
        <p:grpSpPr>
          <a:xfrm>
            <a:off x="5773985" y="1689571"/>
            <a:ext cx="399302" cy="449325"/>
            <a:chOff x="-17878825" y="3334400"/>
            <a:chExt cx="270200" cy="304050"/>
          </a:xfrm>
        </p:grpSpPr>
        <p:sp>
          <p:nvSpPr>
            <p:cNvPr id="12332" name="Google Shape;12332;p8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3" name="Google Shape;12333;p8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4" name="Google Shape;12334;p8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5" name="Google Shape;12335;p8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6" name="Google Shape;12336;p8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7" name="Google Shape;12337;p8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8" name="Google Shape;12338;p8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9" name="Google Shape;12339;p89"/>
          <p:cNvGrpSpPr/>
          <p:nvPr/>
        </p:nvGrpSpPr>
        <p:grpSpPr>
          <a:xfrm>
            <a:off x="5747809" y="2242416"/>
            <a:ext cx="451653" cy="451653"/>
            <a:chOff x="-17896150" y="3709300"/>
            <a:chExt cx="305625" cy="305625"/>
          </a:xfrm>
        </p:grpSpPr>
        <p:sp>
          <p:nvSpPr>
            <p:cNvPr id="12340" name="Google Shape;12340;p8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1" name="Google Shape;12341;p8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2" name="Google Shape;12342;p8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3" name="Google Shape;12343;p8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4" name="Google Shape;12344;p89"/>
          <p:cNvGrpSpPr/>
          <p:nvPr/>
        </p:nvGrpSpPr>
        <p:grpSpPr>
          <a:xfrm>
            <a:off x="5775740" y="2795686"/>
            <a:ext cx="395792" cy="451653"/>
            <a:chOff x="-17878025" y="4082625"/>
            <a:chExt cx="267825" cy="305625"/>
          </a:xfrm>
        </p:grpSpPr>
        <p:sp>
          <p:nvSpPr>
            <p:cNvPr id="12345" name="Google Shape;12345;p8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6" name="Google Shape;12346;p8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7" name="Google Shape;12347;p8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8" name="Google Shape;12348;p8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9" name="Google Shape;12349;p8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0" name="Google Shape;12350;p8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1" name="Google Shape;12351;p8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2" name="Google Shape;12352;p89"/>
          <p:cNvGrpSpPr/>
          <p:nvPr/>
        </p:nvGrpSpPr>
        <p:grpSpPr>
          <a:xfrm>
            <a:off x="2919632" y="3355015"/>
            <a:ext cx="450507" cy="423722"/>
            <a:chOff x="-16044450" y="3317850"/>
            <a:chExt cx="304850" cy="286725"/>
          </a:xfrm>
        </p:grpSpPr>
        <p:sp>
          <p:nvSpPr>
            <p:cNvPr id="12353" name="Google Shape;12353;p8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4" name="Google Shape;12354;p8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5" name="Google Shape;12355;p8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6" name="Google Shape;12356;p8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57" name="Google Shape;12357;p89"/>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8" name="Google Shape;12358;p89"/>
          <p:cNvGrpSpPr/>
          <p:nvPr/>
        </p:nvGrpSpPr>
        <p:grpSpPr>
          <a:xfrm>
            <a:off x="8042149" y="2243724"/>
            <a:ext cx="373662" cy="449030"/>
            <a:chOff x="-16018450" y="4058400"/>
            <a:chExt cx="252850" cy="303850"/>
          </a:xfrm>
        </p:grpSpPr>
        <p:sp>
          <p:nvSpPr>
            <p:cNvPr id="12359" name="Google Shape;12359;p8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0" name="Google Shape;12360;p8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1" name="Google Shape;12361;p8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2" name="Google Shape;12362;p8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63" name="Google Shape;12363;p89"/>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4" name="Google Shape;12364;p89"/>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368" name="Shape 12368"/>
        <p:cNvGrpSpPr/>
        <p:nvPr/>
      </p:nvGrpSpPr>
      <p:grpSpPr>
        <a:xfrm>
          <a:off x="0" y="0"/>
          <a:ext cx="0" cy="0"/>
          <a:chOff x="0" y="0"/>
          <a:chExt cx="0" cy="0"/>
        </a:xfrm>
      </p:grpSpPr>
      <p:grpSp>
        <p:nvGrpSpPr>
          <p:cNvPr id="12369" name="Google Shape;12369;p90"/>
          <p:cNvGrpSpPr/>
          <p:nvPr/>
        </p:nvGrpSpPr>
        <p:grpSpPr>
          <a:xfrm>
            <a:off x="845901" y="1689241"/>
            <a:ext cx="442337" cy="419623"/>
            <a:chOff x="-6696925" y="3272575"/>
            <a:chExt cx="307200" cy="291425"/>
          </a:xfrm>
        </p:grpSpPr>
        <p:sp>
          <p:nvSpPr>
            <p:cNvPr id="12370" name="Google Shape;12370;p9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1" name="Google Shape;12371;p9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2" name="Google Shape;12372;p90"/>
          <p:cNvGrpSpPr/>
          <p:nvPr/>
        </p:nvGrpSpPr>
        <p:grpSpPr>
          <a:xfrm>
            <a:off x="845884" y="2204636"/>
            <a:ext cx="442373" cy="420775"/>
            <a:chOff x="-6690625" y="3631325"/>
            <a:chExt cx="307225" cy="292225"/>
          </a:xfrm>
        </p:grpSpPr>
        <p:sp>
          <p:nvSpPr>
            <p:cNvPr id="12373" name="Google Shape;12373;p9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4" name="Google Shape;12374;p9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5" name="Google Shape;12375;p9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6" name="Google Shape;12376;p9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7" name="Google Shape;12377;p9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8" name="Google Shape;12378;p90"/>
          <p:cNvGrpSpPr/>
          <p:nvPr/>
        </p:nvGrpSpPr>
        <p:grpSpPr>
          <a:xfrm>
            <a:off x="868005" y="2756972"/>
            <a:ext cx="421927" cy="419371"/>
            <a:chOff x="-6689825" y="3992050"/>
            <a:chExt cx="293025" cy="291250"/>
          </a:xfrm>
        </p:grpSpPr>
        <p:sp>
          <p:nvSpPr>
            <p:cNvPr id="12379" name="Google Shape;12379;p9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0" name="Google Shape;12380;p9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1" name="Google Shape;12381;p9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2" name="Google Shape;12382;p9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3" name="Google Shape;12383;p9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4" name="Google Shape;12384;p9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5" name="Google Shape;12385;p9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6" name="Google Shape;12386;p9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7" name="Google Shape;12387;p9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8" name="Google Shape;12388;p9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9" name="Google Shape;12389;p9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0" name="Google Shape;12390;p9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91" name="Google Shape;12391;p90"/>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2" name="Google Shape;12392;p90"/>
          <p:cNvGrpSpPr/>
          <p:nvPr/>
        </p:nvGrpSpPr>
        <p:grpSpPr>
          <a:xfrm>
            <a:off x="3551317" y="2205192"/>
            <a:ext cx="423043" cy="419659"/>
            <a:chOff x="-4837325" y="3612425"/>
            <a:chExt cx="293800" cy="291450"/>
          </a:xfrm>
        </p:grpSpPr>
        <p:sp>
          <p:nvSpPr>
            <p:cNvPr id="12393" name="Google Shape;12393;p9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4" name="Google Shape;12394;p9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5" name="Google Shape;12395;p9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96" name="Google Shape;12396;p90"/>
          <p:cNvGrpSpPr/>
          <p:nvPr/>
        </p:nvGrpSpPr>
        <p:grpSpPr>
          <a:xfrm>
            <a:off x="3564349" y="2756826"/>
            <a:ext cx="420775" cy="419659"/>
            <a:chOff x="-4837325" y="3971575"/>
            <a:chExt cx="292225" cy="291450"/>
          </a:xfrm>
        </p:grpSpPr>
        <p:sp>
          <p:nvSpPr>
            <p:cNvPr id="12397" name="Google Shape;12397;p9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8" name="Google Shape;12398;p9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9" name="Google Shape;12399;p9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0" name="Google Shape;12400;p9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1" name="Google Shape;12401;p9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2" name="Google Shape;12402;p9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3" name="Google Shape;12403;p90"/>
          <p:cNvGrpSpPr/>
          <p:nvPr/>
        </p:nvGrpSpPr>
        <p:grpSpPr>
          <a:xfrm>
            <a:off x="6256364" y="1714185"/>
            <a:ext cx="430998" cy="369730"/>
            <a:chOff x="-3037625" y="3254850"/>
            <a:chExt cx="299325" cy="256775"/>
          </a:xfrm>
        </p:grpSpPr>
        <p:sp>
          <p:nvSpPr>
            <p:cNvPr id="12404" name="Google Shape;12404;p9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5" name="Google Shape;12405;p9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6" name="Google Shape;12406;p9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7" name="Google Shape;12407;p9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8" name="Google Shape;12408;p90"/>
          <p:cNvGrpSpPr/>
          <p:nvPr/>
        </p:nvGrpSpPr>
        <p:grpSpPr>
          <a:xfrm>
            <a:off x="6260324" y="2204615"/>
            <a:ext cx="423079" cy="420811"/>
            <a:chOff x="-3031325" y="3597450"/>
            <a:chExt cx="293825" cy="292250"/>
          </a:xfrm>
        </p:grpSpPr>
        <p:sp>
          <p:nvSpPr>
            <p:cNvPr id="12409" name="Google Shape;12409;p9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0" name="Google Shape;12410;p9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1" name="Google Shape;12411;p9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2" name="Google Shape;12412;p9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3" name="Google Shape;12413;p90"/>
          <p:cNvGrpSpPr/>
          <p:nvPr/>
        </p:nvGrpSpPr>
        <p:grpSpPr>
          <a:xfrm>
            <a:off x="6272798" y="2781214"/>
            <a:ext cx="421927" cy="370882"/>
            <a:chOff x="-3030525" y="3973150"/>
            <a:chExt cx="293025" cy="257575"/>
          </a:xfrm>
        </p:grpSpPr>
        <p:sp>
          <p:nvSpPr>
            <p:cNvPr id="12414" name="Google Shape;12414;p9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5" name="Google Shape;12415;p9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6" name="Google Shape;12416;p90"/>
          <p:cNvGrpSpPr/>
          <p:nvPr/>
        </p:nvGrpSpPr>
        <p:grpSpPr>
          <a:xfrm>
            <a:off x="1374391" y="3369426"/>
            <a:ext cx="421927" cy="297195"/>
            <a:chOff x="-1199300" y="3279250"/>
            <a:chExt cx="293025" cy="206400"/>
          </a:xfrm>
        </p:grpSpPr>
        <p:sp>
          <p:nvSpPr>
            <p:cNvPr id="12417" name="Google Shape;12417;p9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8" name="Google Shape;12418;p9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9" name="Google Shape;12419;p9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0" name="Google Shape;12420;p9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1" name="Google Shape;12421;p90"/>
          <p:cNvGrpSpPr/>
          <p:nvPr/>
        </p:nvGrpSpPr>
        <p:grpSpPr>
          <a:xfrm>
            <a:off x="1381477" y="1688773"/>
            <a:ext cx="444605" cy="420559"/>
            <a:chOff x="-6338550" y="3272950"/>
            <a:chExt cx="308775" cy="292075"/>
          </a:xfrm>
        </p:grpSpPr>
        <p:sp>
          <p:nvSpPr>
            <p:cNvPr id="12422" name="Google Shape;12422;p9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3" name="Google Shape;12423;p9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4" name="Google Shape;12424;p9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5" name="Google Shape;12425;p90"/>
          <p:cNvGrpSpPr/>
          <p:nvPr/>
        </p:nvGrpSpPr>
        <p:grpSpPr>
          <a:xfrm>
            <a:off x="1392817" y="2205194"/>
            <a:ext cx="421927" cy="419659"/>
            <a:chOff x="-6329100" y="3632100"/>
            <a:chExt cx="293025" cy="291450"/>
          </a:xfrm>
        </p:grpSpPr>
        <p:sp>
          <p:nvSpPr>
            <p:cNvPr id="12426" name="Google Shape;12426;p9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7" name="Google Shape;12427;p9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8" name="Google Shape;12428;p9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9" name="Google Shape;12429;p90"/>
          <p:cNvGrpSpPr/>
          <p:nvPr/>
        </p:nvGrpSpPr>
        <p:grpSpPr>
          <a:xfrm>
            <a:off x="1405867" y="2756828"/>
            <a:ext cx="419623" cy="419659"/>
            <a:chOff x="-6329875" y="3992050"/>
            <a:chExt cx="291425" cy="291450"/>
          </a:xfrm>
        </p:grpSpPr>
        <p:sp>
          <p:nvSpPr>
            <p:cNvPr id="12430" name="Google Shape;12430;p9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1" name="Google Shape;12431;p9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2" name="Google Shape;12432;p9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3" name="Google Shape;12433;p9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4" name="Google Shape;12434;p90"/>
          <p:cNvGrpSpPr/>
          <p:nvPr/>
        </p:nvGrpSpPr>
        <p:grpSpPr>
          <a:xfrm>
            <a:off x="4092004" y="1687530"/>
            <a:ext cx="423079" cy="423043"/>
            <a:chOff x="-4478975" y="3251700"/>
            <a:chExt cx="293825" cy="293800"/>
          </a:xfrm>
        </p:grpSpPr>
        <p:sp>
          <p:nvSpPr>
            <p:cNvPr id="12435" name="Google Shape;12435;p9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6" name="Google Shape;12436;p9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7" name="Google Shape;12437;p9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8" name="Google Shape;12438;p90"/>
          <p:cNvGrpSpPr/>
          <p:nvPr/>
        </p:nvGrpSpPr>
        <p:grpSpPr>
          <a:xfrm>
            <a:off x="4092004" y="2205192"/>
            <a:ext cx="423079" cy="419659"/>
            <a:chOff x="-4475825" y="3612425"/>
            <a:chExt cx="293825" cy="291450"/>
          </a:xfrm>
        </p:grpSpPr>
        <p:sp>
          <p:nvSpPr>
            <p:cNvPr id="12439" name="Google Shape;12439;p9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0" name="Google Shape;12440;p9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1" name="Google Shape;12441;p9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2" name="Google Shape;12442;p90"/>
          <p:cNvGrpSpPr/>
          <p:nvPr/>
        </p:nvGrpSpPr>
        <p:grpSpPr>
          <a:xfrm>
            <a:off x="4101077" y="2756844"/>
            <a:ext cx="428730" cy="419623"/>
            <a:chOff x="-4480550" y="3970800"/>
            <a:chExt cx="297750" cy="291425"/>
          </a:xfrm>
        </p:grpSpPr>
        <p:sp>
          <p:nvSpPr>
            <p:cNvPr id="12443" name="Google Shape;12443;p9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4" name="Google Shape;12444;p9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5" name="Google Shape;12445;p90"/>
          <p:cNvGrpSpPr/>
          <p:nvPr/>
        </p:nvGrpSpPr>
        <p:grpSpPr>
          <a:xfrm>
            <a:off x="6804910" y="1689221"/>
            <a:ext cx="415123" cy="419659"/>
            <a:chOff x="-2668225" y="3239075"/>
            <a:chExt cx="288300" cy="291450"/>
          </a:xfrm>
        </p:grpSpPr>
        <p:sp>
          <p:nvSpPr>
            <p:cNvPr id="12446" name="Google Shape;12446;p9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7" name="Google Shape;12447;p9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8" name="Google Shape;12448;p9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9" name="Google Shape;12449;p9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0" name="Google Shape;12450;p9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1" name="Google Shape;12451;p90"/>
          <p:cNvGrpSpPr/>
          <p:nvPr/>
        </p:nvGrpSpPr>
        <p:grpSpPr>
          <a:xfrm>
            <a:off x="6802066" y="2205191"/>
            <a:ext cx="420811" cy="419659"/>
            <a:chOff x="-2671375" y="3597450"/>
            <a:chExt cx="292250" cy="291450"/>
          </a:xfrm>
        </p:grpSpPr>
        <p:sp>
          <p:nvSpPr>
            <p:cNvPr id="12452" name="Google Shape;12452;p9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3" name="Google Shape;12453;p9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4" name="Google Shape;12454;p90"/>
          <p:cNvGrpSpPr/>
          <p:nvPr/>
        </p:nvGrpSpPr>
        <p:grpSpPr>
          <a:xfrm>
            <a:off x="6812849" y="2755691"/>
            <a:ext cx="423043" cy="421927"/>
            <a:chOff x="-2670575" y="3956600"/>
            <a:chExt cx="293800" cy="293025"/>
          </a:xfrm>
        </p:grpSpPr>
        <p:sp>
          <p:nvSpPr>
            <p:cNvPr id="12455" name="Google Shape;12455;p9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6" name="Google Shape;12456;p9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7" name="Google Shape;12457;p9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8" name="Google Shape;12458;p9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9" name="Google Shape;12459;p90"/>
          <p:cNvGrpSpPr/>
          <p:nvPr/>
        </p:nvGrpSpPr>
        <p:grpSpPr>
          <a:xfrm>
            <a:off x="3070370" y="3311947"/>
            <a:ext cx="426462" cy="418363"/>
            <a:chOff x="-1183550" y="3586525"/>
            <a:chExt cx="296175" cy="290550"/>
          </a:xfrm>
        </p:grpSpPr>
        <p:sp>
          <p:nvSpPr>
            <p:cNvPr id="12460" name="Google Shape;12460;p9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1" name="Google Shape;12461;p9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2" name="Google Shape;12462;p9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3" name="Google Shape;12463;p9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4" name="Google Shape;12464;p9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5" name="Google Shape;12465;p9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6" name="Google Shape;12466;p9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7" name="Google Shape;12467;p9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8" name="Google Shape;12468;p9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9" name="Google Shape;12469;p90"/>
          <p:cNvGrpSpPr/>
          <p:nvPr/>
        </p:nvGrpSpPr>
        <p:grpSpPr>
          <a:xfrm>
            <a:off x="1933980" y="1689799"/>
            <a:ext cx="420811" cy="418507"/>
            <a:chOff x="-5971525" y="3273750"/>
            <a:chExt cx="292250" cy="290650"/>
          </a:xfrm>
        </p:grpSpPr>
        <p:sp>
          <p:nvSpPr>
            <p:cNvPr id="12470" name="Google Shape;12470;p9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1" name="Google Shape;12471;p9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2" name="Google Shape;12472;p90"/>
          <p:cNvGrpSpPr/>
          <p:nvPr/>
        </p:nvGrpSpPr>
        <p:grpSpPr>
          <a:xfrm>
            <a:off x="1928310" y="2203826"/>
            <a:ext cx="432150" cy="422395"/>
            <a:chOff x="-5974675" y="3632100"/>
            <a:chExt cx="300125" cy="293350"/>
          </a:xfrm>
        </p:grpSpPr>
        <p:sp>
          <p:nvSpPr>
            <p:cNvPr id="12473" name="Google Shape;12473;p9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4" name="Google Shape;12474;p9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5" name="Google Shape;12475;p9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6" name="Google Shape;12476;p90"/>
          <p:cNvGrpSpPr/>
          <p:nvPr/>
        </p:nvGrpSpPr>
        <p:grpSpPr>
          <a:xfrm>
            <a:off x="1958351" y="2755694"/>
            <a:ext cx="395865" cy="421927"/>
            <a:chOff x="-5971525" y="3990475"/>
            <a:chExt cx="274925" cy="293025"/>
          </a:xfrm>
        </p:grpSpPr>
        <p:sp>
          <p:nvSpPr>
            <p:cNvPr id="12477" name="Google Shape;12477;p9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8" name="Google Shape;12478;p9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9" name="Google Shape;12479;p9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0" name="Google Shape;12480;p9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1" name="Google Shape;12481;p90"/>
          <p:cNvGrpSpPr/>
          <p:nvPr/>
        </p:nvGrpSpPr>
        <p:grpSpPr>
          <a:xfrm>
            <a:off x="4631558" y="1689798"/>
            <a:ext cx="420775" cy="418507"/>
            <a:chOff x="-4118225" y="3253275"/>
            <a:chExt cx="292225" cy="290650"/>
          </a:xfrm>
        </p:grpSpPr>
        <p:sp>
          <p:nvSpPr>
            <p:cNvPr id="12482" name="Google Shape;12482;p9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3" name="Google Shape;12483;p9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4" name="Google Shape;12484;p90"/>
          <p:cNvGrpSpPr/>
          <p:nvPr/>
        </p:nvGrpSpPr>
        <p:grpSpPr>
          <a:xfrm>
            <a:off x="4682008" y="2204922"/>
            <a:ext cx="319874" cy="420199"/>
            <a:chOff x="-4082800" y="3612425"/>
            <a:chExt cx="222150" cy="291825"/>
          </a:xfrm>
        </p:grpSpPr>
        <p:sp>
          <p:nvSpPr>
            <p:cNvPr id="12485" name="Google Shape;12485;p9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6" name="Google Shape;12486;p9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7" name="Google Shape;12487;p9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8" name="Google Shape;12488;p90"/>
          <p:cNvGrpSpPr/>
          <p:nvPr/>
        </p:nvGrpSpPr>
        <p:grpSpPr>
          <a:xfrm>
            <a:off x="4643456" y="2769876"/>
            <a:ext cx="420775" cy="393561"/>
            <a:chOff x="-4118225" y="3990475"/>
            <a:chExt cx="292225" cy="273325"/>
          </a:xfrm>
        </p:grpSpPr>
        <p:sp>
          <p:nvSpPr>
            <p:cNvPr id="12489" name="Google Shape;12489;p9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0" name="Google Shape;12490;p9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1" name="Google Shape;12491;p9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2" name="Google Shape;12492;p9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3" name="Google Shape;12493;p90"/>
          <p:cNvGrpSpPr/>
          <p:nvPr/>
        </p:nvGrpSpPr>
        <p:grpSpPr>
          <a:xfrm>
            <a:off x="7354110" y="1688087"/>
            <a:ext cx="394713" cy="421927"/>
            <a:chOff x="-2312225" y="3238300"/>
            <a:chExt cx="274125" cy="293025"/>
          </a:xfrm>
        </p:grpSpPr>
        <p:sp>
          <p:nvSpPr>
            <p:cNvPr id="12494" name="Google Shape;12494;p9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5" name="Google Shape;12495;p9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6" name="Google Shape;12496;p90"/>
          <p:cNvGrpSpPr/>
          <p:nvPr/>
        </p:nvGrpSpPr>
        <p:grpSpPr>
          <a:xfrm>
            <a:off x="7341062" y="2153586"/>
            <a:ext cx="420811" cy="522864"/>
            <a:chOff x="-2310650" y="3525775"/>
            <a:chExt cx="292250" cy="363125"/>
          </a:xfrm>
        </p:grpSpPr>
        <p:sp>
          <p:nvSpPr>
            <p:cNvPr id="12497" name="Google Shape;12497;p9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8" name="Google Shape;12498;p9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9" name="Google Shape;12499;p9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0" name="Google Shape;12500;p9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1" name="Google Shape;12501;p90"/>
          <p:cNvGrpSpPr/>
          <p:nvPr/>
        </p:nvGrpSpPr>
        <p:grpSpPr>
          <a:xfrm>
            <a:off x="7351827" y="2756825"/>
            <a:ext cx="423079" cy="419659"/>
            <a:chOff x="-2310650" y="3958175"/>
            <a:chExt cx="293825" cy="291450"/>
          </a:xfrm>
        </p:grpSpPr>
        <p:sp>
          <p:nvSpPr>
            <p:cNvPr id="12502" name="Google Shape;12502;p9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3" name="Google Shape;12503;p9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4" name="Google Shape;12504;p90"/>
          <p:cNvGrpSpPr/>
          <p:nvPr/>
        </p:nvGrpSpPr>
        <p:grpSpPr>
          <a:xfrm>
            <a:off x="4718688" y="3308459"/>
            <a:ext cx="424159" cy="419659"/>
            <a:chOff x="-1182750" y="3962900"/>
            <a:chExt cx="294575" cy="291450"/>
          </a:xfrm>
        </p:grpSpPr>
        <p:sp>
          <p:nvSpPr>
            <p:cNvPr id="12505" name="Google Shape;12505;p9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6" name="Google Shape;12506;p9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7" name="Google Shape;12507;p9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8" name="Google Shape;12508;p9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9" name="Google Shape;12509;p9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0" name="Google Shape;12510;p9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1" name="Google Shape;12511;p9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2" name="Google Shape;12512;p90"/>
          <p:cNvGrpSpPr/>
          <p:nvPr/>
        </p:nvGrpSpPr>
        <p:grpSpPr>
          <a:xfrm>
            <a:off x="2471824" y="1689223"/>
            <a:ext cx="424195" cy="419659"/>
            <a:chOff x="-5611575" y="3272950"/>
            <a:chExt cx="294600" cy="291450"/>
          </a:xfrm>
        </p:grpSpPr>
        <p:sp>
          <p:nvSpPr>
            <p:cNvPr id="12513" name="Google Shape;12513;p9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4" name="Google Shape;12514;p9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5" name="Google Shape;12515;p9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6" name="Google Shape;12516;p9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7" name="Google Shape;12517;p9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8" name="Google Shape;12518;p90"/>
          <p:cNvGrpSpPr/>
          <p:nvPr/>
        </p:nvGrpSpPr>
        <p:grpSpPr>
          <a:xfrm>
            <a:off x="2471824" y="2205770"/>
            <a:ext cx="424195" cy="418507"/>
            <a:chOff x="-5613150" y="3632900"/>
            <a:chExt cx="294600" cy="290650"/>
          </a:xfrm>
        </p:grpSpPr>
        <p:sp>
          <p:nvSpPr>
            <p:cNvPr id="12519" name="Google Shape;12519;p9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0" name="Google Shape;12520;p9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1" name="Google Shape;12521;p90"/>
          <p:cNvGrpSpPr/>
          <p:nvPr/>
        </p:nvGrpSpPr>
        <p:grpSpPr>
          <a:xfrm>
            <a:off x="2483722" y="2756270"/>
            <a:ext cx="424195" cy="420775"/>
            <a:chOff x="-5613150" y="3991275"/>
            <a:chExt cx="294600" cy="292225"/>
          </a:xfrm>
        </p:grpSpPr>
        <p:sp>
          <p:nvSpPr>
            <p:cNvPr id="12522" name="Google Shape;12522;p9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3" name="Google Shape;12523;p9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4" name="Google Shape;12524;p9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5" name="Google Shape;12525;p90"/>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6" name="Google Shape;12526;p9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7" name="Google Shape;12527;p90"/>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8" name="Google Shape;12528;p9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9" name="Google Shape;12529;p9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0" name="Google Shape;12530;p9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1" name="Google Shape;12531;p90"/>
          <p:cNvGrpSpPr/>
          <p:nvPr/>
        </p:nvGrpSpPr>
        <p:grpSpPr>
          <a:xfrm>
            <a:off x="5155210" y="1689438"/>
            <a:ext cx="434634" cy="419227"/>
            <a:chOff x="-3768700" y="3253275"/>
            <a:chExt cx="301850" cy="291150"/>
          </a:xfrm>
        </p:grpSpPr>
        <p:sp>
          <p:nvSpPr>
            <p:cNvPr id="12532" name="Google Shape;12532;p9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3" name="Google Shape;12533;p9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4" name="Google Shape;12534;p9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5" name="Google Shape;12535;p90"/>
          <p:cNvGrpSpPr/>
          <p:nvPr/>
        </p:nvGrpSpPr>
        <p:grpSpPr>
          <a:xfrm>
            <a:off x="5159293" y="2217090"/>
            <a:ext cx="426462" cy="395865"/>
            <a:chOff x="-3808700" y="3628950"/>
            <a:chExt cx="296175" cy="274925"/>
          </a:xfrm>
        </p:grpSpPr>
        <p:sp>
          <p:nvSpPr>
            <p:cNvPr id="12536" name="Google Shape;12536;p9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7" name="Google Shape;12537;p9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8" name="Google Shape;12538;p9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9" name="Google Shape;12539;p90"/>
          <p:cNvGrpSpPr/>
          <p:nvPr/>
        </p:nvGrpSpPr>
        <p:grpSpPr>
          <a:xfrm>
            <a:off x="5224504" y="2756412"/>
            <a:ext cx="419443" cy="420487"/>
            <a:chOff x="-3771675" y="3971775"/>
            <a:chExt cx="291300" cy="292025"/>
          </a:xfrm>
        </p:grpSpPr>
        <p:sp>
          <p:nvSpPr>
            <p:cNvPr id="12540" name="Google Shape;12540;p9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1" name="Google Shape;12541;p9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2" name="Google Shape;12542;p9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3" name="Google Shape;12543;p9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4" name="Google Shape;12544;p9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5" name="Google Shape;12545;p90"/>
          <p:cNvGrpSpPr/>
          <p:nvPr/>
        </p:nvGrpSpPr>
        <p:grpSpPr>
          <a:xfrm>
            <a:off x="7885948" y="1716461"/>
            <a:ext cx="420271" cy="320774"/>
            <a:chOff x="-1951475" y="3273100"/>
            <a:chExt cx="291875" cy="222775"/>
          </a:xfrm>
        </p:grpSpPr>
        <p:sp>
          <p:nvSpPr>
            <p:cNvPr id="12546" name="Google Shape;12546;p9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7" name="Google Shape;12547;p9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8" name="Google Shape;12548;p9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9" name="Google Shape;12549;p90"/>
          <p:cNvGrpSpPr/>
          <p:nvPr/>
        </p:nvGrpSpPr>
        <p:grpSpPr>
          <a:xfrm>
            <a:off x="7883429" y="2205191"/>
            <a:ext cx="425310" cy="419659"/>
            <a:chOff x="-1951475" y="3597450"/>
            <a:chExt cx="295375" cy="291450"/>
          </a:xfrm>
        </p:grpSpPr>
        <p:sp>
          <p:nvSpPr>
            <p:cNvPr id="12550" name="Google Shape;12550;p9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1" name="Google Shape;12551;p9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2" name="Google Shape;12552;p9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3" name="Google Shape;12553;p9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4" name="Google Shape;12554;p90"/>
          <p:cNvGrpSpPr/>
          <p:nvPr/>
        </p:nvGrpSpPr>
        <p:grpSpPr>
          <a:xfrm>
            <a:off x="7885680" y="2756825"/>
            <a:ext cx="444605" cy="419659"/>
            <a:chOff x="-1960150" y="3956600"/>
            <a:chExt cx="308775" cy="291450"/>
          </a:xfrm>
        </p:grpSpPr>
        <p:sp>
          <p:nvSpPr>
            <p:cNvPr id="12555" name="Google Shape;12555;p9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6" name="Google Shape;12556;p9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7" name="Google Shape;12557;p90"/>
          <p:cNvGrpSpPr/>
          <p:nvPr/>
        </p:nvGrpSpPr>
        <p:grpSpPr>
          <a:xfrm>
            <a:off x="1939718" y="3307636"/>
            <a:ext cx="420775" cy="420775"/>
            <a:chOff x="-804700" y="3226500"/>
            <a:chExt cx="292225" cy="292225"/>
          </a:xfrm>
        </p:grpSpPr>
        <p:sp>
          <p:nvSpPr>
            <p:cNvPr id="12558" name="Google Shape;12558;p9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9" name="Google Shape;12559;p9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0" name="Google Shape;12560;p9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1" name="Google Shape;12561;p9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2" name="Google Shape;12562;p9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3" name="Google Shape;12563;p9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4" name="Google Shape;12564;p9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5" name="Google Shape;12565;p90"/>
          <p:cNvGrpSpPr/>
          <p:nvPr/>
        </p:nvGrpSpPr>
        <p:grpSpPr>
          <a:xfrm>
            <a:off x="3019809" y="1688647"/>
            <a:ext cx="420775" cy="420811"/>
            <a:chOff x="-5251625" y="3272950"/>
            <a:chExt cx="292225" cy="292250"/>
          </a:xfrm>
        </p:grpSpPr>
        <p:sp>
          <p:nvSpPr>
            <p:cNvPr id="12566" name="Google Shape;12566;p9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7" name="Google Shape;12567;p9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8" name="Google Shape;12568;p9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9" name="Google Shape;12569;p90"/>
          <p:cNvGrpSpPr/>
          <p:nvPr/>
        </p:nvGrpSpPr>
        <p:grpSpPr>
          <a:xfrm>
            <a:off x="3016407" y="2204348"/>
            <a:ext cx="427578" cy="421351"/>
            <a:chOff x="-5254775" y="3631325"/>
            <a:chExt cx="296950" cy="292625"/>
          </a:xfrm>
        </p:grpSpPr>
        <p:sp>
          <p:nvSpPr>
            <p:cNvPr id="12570" name="Google Shape;12570;p9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1" name="Google Shape;12571;p9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2" name="Google Shape;12572;p9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3" name="Google Shape;12573;p9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4" name="Google Shape;12574;p9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5" name="Google Shape;12575;p9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6" name="Google Shape;12576;p9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7" name="Google Shape;12577;p90"/>
          <p:cNvGrpSpPr/>
          <p:nvPr/>
        </p:nvGrpSpPr>
        <p:grpSpPr>
          <a:xfrm>
            <a:off x="3032265" y="2756270"/>
            <a:ext cx="419659" cy="420775"/>
            <a:chOff x="-5251625" y="3991275"/>
            <a:chExt cx="291450" cy="292225"/>
          </a:xfrm>
        </p:grpSpPr>
        <p:sp>
          <p:nvSpPr>
            <p:cNvPr id="12578" name="Google Shape;12578;p9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9" name="Google Shape;12579;p9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0" name="Google Shape;12580;p9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1" name="Google Shape;12581;p9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2" name="Google Shape;12582;p9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3" name="Google Shape;12583;p90"/>
          <p:cNvGrpSpPr/>
          <p:nvPr/>
        </p:nvGrpSpPr>
        <p:grpSpPr>
          <a:xfrm>
            <a:off x="5772848" y="1689240"/>
            <a:ext cx="319874" cy="419623"/>
            <a:chOff x="-3365275" y="3253275"/>
            <a:chExt cx="222150" cy="291425"/>
          </a:xfrm>
        </p:grpSpPr>
        <p:sp>
          <p:nvSpPr>
            <p:cNvPr id="12584" name="Google Shape;12584;p9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5" name="Google Shape;12585;p9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6" name="Google Shape;12586;p90"/>
          <p:cNvGrpSpPr/>
          <p:nvPr/>
        </p:nvGrpSpPr>
        <p:grpSpPr>
          <a:xfrm>
            <a:off x="5746786" y="2204058"/>
            <a:ext cx="371998" cy="421927"/>
            <a:chOff x="-3383375" y="3611625"/>
            <a:chExt cx="258350" cy="293025"/>
          </a:xfrm>
        </p:grpSpPr>
        <p:sp>
          <p:nvSpPr>
            <p:cNvPr id="12587" name="Google Shape;12587;p9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8" name="Google Shape;12588;p9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9" name="Google Shape;12589;p90"/>
          <p:cNvGrpSpPr/>
          <p:nvPr/>
        </p:nvGrpSpPr>
        <p:grpSpPr>
          <a:xfrm>
            <a:off x="5809135" y="2756826"/>
            <a:ext cx="271097" cy="419659"/>
            <a:chOff x="-3347950" y="3971575"/>
            <a:chExt cx="188275" cy="291450"/>
          </a:xfrm>
        </p:grpSpPr>
        <p:sp>
          <p:nvSpPr>
            <p:cNvPr id="12590" name="Google Shape;12590;p9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1" name="Google Shape;12591;p9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2" name="Google Shape;12592;p9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3" name="Google Shape;12593;p90"/>
          <p:cNvGrpSpPr/>
          <p:nvPr/>
        </p:nvGrpSpPr>
        <p:grpSpPr>
          <a:xfrm>
            <a:off x="858994" y="3307061"/>
            <a:ext cx="371998" cy="421927"/>
            <a:chOff x="-1575775" y="3238300"/>
            <a:chExt cx="258350" cy="293025"/>
          </a:xfrm>
        </p:grpSpPr>
        <p:sp>
          <p:nvSpPr>
            <p:cNvPr id="12594" name="Google Shape;12594;p90"/>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5" name="Google Shape;12595;p9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6" name="Google Shape;12596;p9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7" name="Google Shape;12597;p9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8" name="Google Shape;12598;p9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9" name="Google Shape;12599;p90"/>
          <p:cNvGrpSpPr/>
          <p:nvPr/>
        </p:nvGrpSpPr>
        <p:grpSpPr>
          <a:xfrm>
            <a:off x="2503892" y="3309051"/>
            <a:ext cx="423079" cy="424159"/>
            <a:chOff x="-1591550" y="3597475"/>
            <a:chExt cx="293825" cy="294575"/>
          </a:xfrm>
        </p:grpSpPr>
        <p:sp>
          <p:nvSpPr>
            <p:cNvPr id="12600" name="Google Shape;12600;p9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1" name="Google Shape;12601;p9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2" name="Google Shape;12602;p9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3" name="Google Shape;12603;p90"/>
          <p:cNvGrpSpPr/>
          <p:nvPr/>
        </p:nvGrpSpPr>
        <p:grpSpPr>
          <a:xfrm>
            <a:off x="4153362" y="3318663"/>
            <a:ext cx="421927" cy="399248"/>
            <a:chOff x="-1592325" y="3957400"/>
            <a:chExt cx="293025" cy="277275"/>
          </a:xfrm>
        </p:grpSpPr>
        <p:sp>
          <p:nvSpPr>
            <p:cNvPr id="12604" name="Google Shape;12604;p9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5" name="Google Shape;12605;p9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6" name="Google Shape;12606;p9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7" name="Google Shape;12607;p9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8" name="Google Shape;12608;p90"/>
          <p:cNvGrpSpPr/>
          <p:nvPr/>
        </p:nvGrpSpPr>
        <p:grpSpPr>
          <a:xfrm>
            <a:off x="3640232" y="3310744"/>
            <a:ext cx="369730" cy="420775"/>
            <a:chOff x="-778700" y="3612425"/>
            <a:chExt cx="256775" cy="292225"/>
          </a:xfrm>
        </p:grpSpPr>
        <p:sp>
          <p:nvSpPr>
            <p:cNvPr id="12609" name="Google Shape;12609;p9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0" name="Google Shape;12610;p9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1" name="Google Shape;12611;p9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2" name="Google Shape;12612;p9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3" name="Google Shape;12613;p9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4" name="Google Shape;12614;p9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5" name="Google Shape;12615;p90"/>
          <p:cNvGrpSpPr/>
          <p:nvPr/>
        </p:nvGrpSpPr>
        <p:grpSpPr>
          <a:xfrm>
            <a:off x="6111733" y="3828305"/>
            <a:ext cx="340731" cy="387641"/>
            <a:chOff x="7728464" y="1561258"/>
            <a:chExt cx="349719" cy="397866"/>
          </a:xfrm>
        </p:grpSpPr>
        <p:sp>
          <p:nvSpPr>
            <p:cNvPr id="12616" name="Google Shape;12616;p9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7" name="Google Shape;12617;p9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8" name="Google Shape;12618;p90"/>
          <p:cNvGrpSpPr/>
          <p:nvPr/>
        </p:nvGrpSpPr>
        <p:grpSpPr>
          <a:xfrm>
            <a:off x="4034702" y="3828305"/>
            <a:ext cx="387681" cy="387641"/>
            <a:chOff x="5611350" y="1561258"/>
            <a:chExt cx="397907" cy="397866"/>
          </a:xfrm>
        </p:grpSpPr>
        <p:sp>
          <p:nvSpPr>
            <p:cNvPr id="12619" name="Google Shape;12619;p9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0" name="Google Shape;12620;p9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1" name="Google Shape;12621;p9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2" name="Google Shape;12622;p9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3" name="Google Shape;12623;p90"/>
          <p:cNvGrpSpPr/>
          <p:nvPr/>
        </p:nvGrpSpPr>
        <p:grpSpPr>
          <a:xfrm>
            <a:off x="4553987" y="3925571"/>
            <a:ext cx="387610" cy="193109"/>
            <a:chOff x="6140660" y="1661097"/>
            <a:chExt cx="397835" cy="198202"/>
          </a:xfrm>
        </p:grpSpPr>
        <p:sp>
          <p:nvSpPr>
            <p:cNvPr id="12624" name="Google Shape;12624;p9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5" name="Google Shape;12625;p9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6" name="Google Shape;12626;p9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7" name="Google Shape;12627;p9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8" name="Google Shape;12628;p90"/>
          <p:cNvGrpSpPr/>
          <p:nvPr/>
        </p:nvGrpSpPr>
        <p:grpSpPr>
          <a:xfrm>
            <a:off x="5073202" y="3828305"/>
            <a:ext cx="387681" cy="387641"/>
            <a:chOff x="6669907" y="1561258"/>
            <a:chExt cx="397907" cy="397866"/>
          </a:xfrm>
        </p:grpSpPr>
        <p:sp>
          <p:nvSpPr>
            <p:cNvPr id="12629" name="Google Shape;12629;p9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0" name="Google Shape;12630;p9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1" name="Google Shape;12631;p9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2" name="Google Shape;12632;p9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3" name="Google Shape;12633;p9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4" name="Google Shape;12634;p90"/>
          <p:cNvGrpSpPr/>
          <p:nvPr/>
        </p:nvGrpSpPr>
        <p:grpSpPr>
          <a:xfrm>
            <a:off x="1958433" y="3885842"/>
            <a:ext cx="387681" cy="272572"/>
            <a:chOff x="3386036" y="1746339"/>
            <a:chExt cx="397907" cy="279762"/>
          </a:xfrm>
        </p:grpSpPr>
        <p:sp>
          <p:nvSpPr>
            <p:cNvPr id="12635" name="Google Shape;12635;p9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6" name="Google Shape;12636;p9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7" name="Google Shape;12637;p90"/>
          <p:cNvGrpSpPr/>
          <p:nvPr/>
        </p:nvGrpSpPr>
        <p:grpSpPr>
          <a:xfrm>
            <a:off x="2996130" y="3828288"/>
            <a:ext cx="387681" cy="387681"/>
            <a:chOff x="4417380" y="1687279"/>
            <a:chExt cx="397907" cy="397907"/>
          </a:xfrm>
        </p:grpSpPr>
        <p:sp>
          <p:nvSpPr>
            <p:cNvPr id="12638" name="Google Shape;12638;p9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9" name="Google Shape;12639;p9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0" name="Google Shape;12640;p90"/>
          <p:cNvGrpSpPr/>
          <p:nvPr/>
        </p:nvGrpSpPr>
        <p:grpSpPr>
          <a:xfrm>
            <a:off x="7942611" y="3308537"/>
            <a:ext cx="387661" cy="387661"/>
            <a:chOff x="2869999" y="1687279"/>
            <a:chExt cx="397887" cy="397887"/>
          </a:xfrm>
        </p:grpSpPr>
        <p:sp>
          <p:nvSpPr>
            <p:cNvPr id="12641" name="Google Shape;12641;p9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2" name="Google Shape;12642;p9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3" name="Google Shape;12643;p90"/>
          <p:cNvGrpSpPr/>
          <p:nvPr/>
        </p:nvGrpSpPr>
        <p:grpSpPr>
          <a:xfrm>
            <a:off x="2477718" y="3828664"/>
            <a:ext cx="386807" cy="386929"/>
            <a:chOff x="3902887" y="1687655"/>
            <a:chExt cx="397010" cy="397135"/>
          </a:xfrm>
        </p:grpSpPr>
        <p:sp>
          <p:nvSpPr>
            <p:cNvPr id="12644" name="Google Shape;12644;p9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5" name="Google Shape;12645;p9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6" name="Google Shape;12646;p90"/>
          <p:cNvGrpSpPr/>
          <p:nvPr/>
        </p:nvGrpSpPr>
        <p:grpSpPr>
          <a:xfrm>
            <a:off x="3515416" y="3828344"/>
            <a:ext cx="387681" cy="387681"/>
            <a:chOff x="4933458" y="1687279"/>
            <a:chExt cx="397907" cy="397907"/>
          </a:xfrm>
        </p:grpSpPr>
        <p:sp>
          <p:nvSpPr>
            <p:cNvPr id="12647" name="Google Shape;12647;p9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8" name="Google Shape;12648;p9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9" name="Google Shape;12649;p90"/>
          <p:cNvGrpSpPr/>
          <p:nvPr/>
        </p:nvGrpSpPr>
        <p:grpSpPr>
          <a:xfrm>
            <a:off x="6348367" y="3308537"/>
            <a:ext cx="387661" cy="387661"/>
            <a:chOff x="1379798" y="1723250"/>
            <a:chExt cx="397887" cy="397887"/>
          </a:xfrm>
        </p:grpSpPr>
        <p:sp>
          <p:nvSpPr>
            <p:cNvPr id="12650" name="Google Shape;12650;p9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1" name="Google Shape;12651;p9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2" name="Google Shape;12652;p9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3" name="Google Shape;12653;p9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4" name="Google Shape;12654;p90"/>
          <p:cNvGrpSpPr/>
          <p:nvPr/>
        </p:nvGrpSpPr>
        <p:grpSpPr>
          <a:xfrm>
            <a:off x="5286246" y="3308537"/>
            <a:ext cx="387681" cy="387661"/>
            <a:chOff x="266768" y="1721375"/>
            <a:chExt cx="397907" cy="397887"/>
          </a:xfrm>
        </p:grpSpPr>
        <p:sp>
          <p:nvSpPr>
            <p:cNvPr id="12655" name="Google Shape;12655;p9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6" name="Google Shape;12656;p9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7" name="Google Shape;12657;p90"/>
          <p:cNvGrpSpPr/>
          <p:nvPr/>
        </p:nvGrpSpPr>
        <p:grpSpPr>
          <a:xfrm>
            <a:off x="5817327" y="3308537"/>
            <a:ext cx="387641" cy="387661"/>
            <a:chOff x="864491" y="1723250"/>
            <a:chExt cx="397866" cy="397887"/>
          </a:xfrm>
        </p:grpSpPr>
        <p:sp>
          <p:nvSpPr>
            <p:cNvPr id="12658" name="Google Shape;12658;p9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9" name="Google Shape;12659;p9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0" name="Google Shape;12660;p9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61" name="Google Shape;12661;p90"/>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62" name="Google Shape;12662;p90"/>
          <p:cNvGrpSpPr/>
          <p:nvPr/>
        </p:nvGrpSpPr>
        <p:grpSpPr>
          <a:xfrm>
            <a:off x="7411672" y="3308924"/>
            <a:ext cx="387539" cy="386888"/>
            <a:chOff x="2408992" y="1722875"/>
            <a:chExt cx="397761" cy="397093"/>
          </a:xfrm>
        </p:grpSpPr>
        <p:sp>
          <p:nvSpPr>
            <p:cNvPr id="12663" name="Google Shape;12663;p9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4" name="Google Shape;12664;p9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5" name="Google Shape;12665;p90"/>
          <p:cNvGrpSpPr/>
          <p:nvPr/>
        </p:nvGrpSpPr>
        <p:grpSpPr>
          <a:xfrm>
            <a:off x="6584154" y="3827060"/>
            <a:ext cx="388966" cy="388966"/>
            <a:chOff x="1190625" y="238125"/>
            <a:chExt cx="5235075" cy="5235075"/>
          </a:xfrm>
        </p:grpSpPr>
        <p:sp>
          <p:nvSpPr>
            <p:cNvPr id="12666" name="Google Shape;12666;p9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7" name="Google Shape;12667;p9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8" name="Google Shape;12668;p90"/>
          <p:cNvGrpSpPr/>
          <p:nvPr/>
        </p:nvGrpSpPr>
        <p:grpSpPr>
          <a:xfrm>
            <a:off x="5592488" y="3828305"/>
            <a:ext cx="387641" cy="387641"/>
            <a:chOff x="7199196" y="1561258"/>
            <a:chExt cx="397866" cy="397866"/>
          </a:xfrm>
        </p:grpSpPr>
        <p:sp>
          <p:nvSpPr>
            <p:cNvPr id="12669" name="Google Shape;12669;p9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0" name="Google Shape;12670;p9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1" name="Google Shape;12671;p9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72" name="Google Shape;12672;p90"/>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676" name="Shape 12676"/>
        <p:cNvGrpSpPr/>
        <p:nvPr/>
      </p:nvGrpSpPr>
      <p:grpSpPr>
        <a:xfrm>
          <a:off x="0" y="0"/>
          <a:ext cx="0" cy="0"/>
          <a:chOff x="0" y="0"/>
          <a:chExt cx="0" cy="0"/>
        </a:xfrm>
      </p:grpSpPr>
      <p:pic>
        <p:nvPicPr>
          <p:cNvPr id="12677" name="Google Shape;12677;p9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3" name="Shape 2913"/>
        <p:cNvGrpSpPr/>
        <p:nvPr/>
      </p:nvGrpSpPr>
      <p:grpSpPr>
        <a:xfrm>
          <a:off x="0" y="0"/>
          <a:ext cx="0" cy="0"/>
          <a:chOff x="0" y="0"/>
          <a:chExt cx="0" cy="0"/>
        </a:xfrm>
      </p:grpSpPr>
      <p:sp>
        <p:nvSpPr>
          <p:cNvPr id="2914" name="Google Shape;2914;p39"/>
          <p:cNvSpPr txBox="1"/>
          <p:nvPr>
            <p:ph type="title"/>
          </p:nvPr>
        </p:nvSpPr>
        <p:spPr>
          <a:xfrm>
            <a:off x="1208500" y="2089070"/>
            <a:ext cx="67269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BUSINESS </a:t>
            </a:r>
            <a:r>
              <a:rPr lang="en">
                <a:solidFill>
                  <a:schemeClr val="accent2"/>
                </a:solidFill>
              </a:rPr>
              <a:t>OVERVIEW</a:t>
            </a:r>
            <a:endParaRPr>
              <a:solidFill>
                <a:schemeClr val="accent2"/>
              </a:solidFill>
            </a:endParaRPr>
          </a:p>
        </p:txBody>
      </p:sp>
      <p:sp>
        <p:nvSpPr>
          <p:cNvPr id="2915" name="Google Shape;2915;p39"/>
          <p:cNvSpPr txBox="1"/>
          <p:nvPr>
            <p:ph idx="1" type="subTitle"/>
          </p:nvPr>
        </p:nvSpPr>
        <p:spPr>
          <a:xfrm>
            <a:off x="1208650" y="3054420"/>
            <a:ext cx="6726900" cy="92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2916" name="Google Shape;2916;p39"/>
          <p:cNvSpPr txBox="1"/>
          <p:nvPr>
            <p:ph idx="2" type="title"/>
          </p:nvPr>
        </p:nvSpPr>
        <p:spPr>
          <a:xfrm>
            <a:off x="3132450" y="1168380"/>
            <a:ext cx="2879100" cy="92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2917" name="Google Shape;2917;p39"/>
          <p:cNvGrpSpPr/>
          <p:nvPr/>
        </p:nvGrpSpPr>
        <p:grpSpPr>
          <a:xfrm rot="-5400000">
            <a:off x="2746096" y="-164363"/>
            <a:ext cx="1823016" cy="296643"/>
            <a:chOff x="7857346" y="3902355"/>
            <a:chExt cx="1823016" cy="296643"/>
          </a:xfrm>
        </p:grpSpPr>
        <p:sp>
          <p:nvSpPr>
            <p:cNvPr id="2918" name="Google Shape;2918;p3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9"/>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9"/>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9"/>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4" name="Google Shape;2924;p39"/>
          <p:cNvGrpSpPr/>
          <p:nvPr/>
        </p:nvGrpSpPr>
        <p:grpSpPr>
          <a:xfrm rot="5400000">
            <a:off x="1639375" y="1028400"/>
            <a:ext cx="98902" cy="553090"/>
            <a:chOff x="4898850" y="4820550"/>
            <a:chExt cx="98902" cy="553090"/>
          </a:xfrm>
        </p:grpSpPr>
        <p:sp>
          <p:nvSpPr>
            <p:cNvPr id="2925" name="Google Shape;2925;p3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3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3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3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0" name="Google Shape;2930;p39"/>
          <p:cNvGrpSpPr/>
          <p:nvPr/>
        </p:nvGrpSpPr>
        <p:grpSpPr>
          <a:xfrm>
            <a:off x="1609176" y="4434219"/>
            <a:ext cx="1252897" cy="51000"/>
            <a:chOff x="2915381" y="4104819"/>
            <a:chExt cx="1252897" cy="51000"/>
          </a:xfrm>
        </p:grpSpPr>
        <p:sp>
          <p:nvSpPr>
            <p:cNvPr id="2931" name="Google Shape;2931;p39"/>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9"/>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9"/>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9"/>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9"/>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9"/>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9"/>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9"/>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9"/>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9"/>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9"/>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9"/>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9"/>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9"/>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5" name="Google Shape;2945;p39"/>
          <p:cNvGrpSpPr/>
          <p:nvPr/>
        </p:nvGrpSpPr>
        <p:grpSpPr>
          <a:xfrm>
            <a:off x="5495767" y="691791"/>
            <a:ext cx="1105976" cy="133969"/>
            <a:chOff x="8183182" y="663852"/>
            <a:chExt cx="1475028" cy="178673"/>
          </a:xfrm>
        </p:grpSpPr>
        <p:grpSp>
          <p:nvGrpSpPr>
            <p:cNvPr id="2946" name="Google Shape;2946;p39"/>
            <p:cNvGrpSpPr/>
            <p:nvPr/>
          </p:nvGrpSpPr>
          <p:grpSpPr>
            <a:xfrm>
              <a:off x="8183182" y="774425"/>
              <a:ext cx="1178025" cy="68100"/>
              <a:chOff x="2024450" y="204150"/>
              <a:chExt cx="1178025" cy="68100"/>
            </a:xfrm>
          </p:grpSpPr>
          <p:sp>
            <p:nvSpPr>
              <p:cNvPr id="2947" name="Google Shape;2947;p3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7" name="Google Shape;2957;p39"/>
            <p:cNvGrpSpPr/>
            <p:nvPr/>
          </p:nvGrpSpPr>
          <p:grpSpPr>
            <a:xfrm>
              <a:off x="8480185" y="663852"/>
              <a:ext cx="1178025" cy="68100"/>
              <a:chOff x="2024450" y="204150"/>
              <a:chExt cx="1178025" cy="68100"/>
            </a:xfrm>
          </p:grpSpPr>
          <p:sp>
            <p:nvSpPr>
              <p:cNvPr id="2958" name="Google Shape;2958;p3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3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3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68" name="Google Shape;2968;p39"/>
          <p:cNvGrpSpPr/>
          <p:nvPr/>
        </p:nvGrpSpPr>
        <p:grpSpPr>
          <a:xfrm rot="5400000">
            <a:off x="5968600" y="4273462"/>
            <a:ext cx="98902" cy="553090"/>
            <a:chOff x="4898850" y="4820550"/>
            <a:chExt cx="98902" cy="553090"/>
          </a:xfrm>
        </p:grpSpPr>
        <p:sp>
          <p:nvSpPr>
            <p:cNvPr id="2969" name="Google Shape;2969;p3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7" name="Shape 2977"/>
        <p:cNvGrpSpPr/>
        <p:nvPr/>
      </p:nvGrpSpPr>
      <p:grpSpPr>
        <a:xfrm>
          <a:off x="0" y="0"/>
          <a:ext cx="0" cy="0"/>
          <a:chOff x="0" y="0"/>
          <a:chExt cx="0" cy="0"/>
        </a:xfrm>
      </p:grpSpPr>
      <p:pic>
        <p:nvPicPr>
          <p:cNvPr id="2978" name="Google Shape;2978;p40" title="Gráfico">
            <a:hlinkClick r:id="rId3"/>
          </p:cNvPr>
          <p:cNvPicPr preferRelativeResize="0"/>
          <p:nvPr/>
        </p:nvPicPr>
        <p:blipFill>
          <a:blip r:embed="rId4">
            <a:alphaModFix/>
          </a:blip>
          <a:stretch>
            <a:fillRect/>
          </a:stretch>
        </p:blipFill>
        <p:spPr>
          <a:xfrm>
            <a:off x="3157545" y="1577700"/>
            <a:ext cx="2834211" cy="2422801"/>
          </a:xfrm>
          <a:prstGeom prst="rect">
            <a:avLst/>
          </a:prstGeom>
          <a:noFill/>
          <a:ln>
            <a:noFill/>
          </a:ln>
        </p:spPr>
      </p:pic>
      <p:sp>
        <p:nvSpPr>
          <p:cNvPr id="2979" name="Google Shape;2979;p40"/>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a:t>
            </a:r>
            <a:r>
              <a:rPr lang="en">
                <a:solidFill>
                  <a:schemeClr val="accent2"/>
                </a:solidFill>
              </a:rPr>
              <a:t>TRENDS</a:t>
            </a:r>
            <a:endParaRPr>
              <a:solidFill>
                <a:schemeClr val="accent2"/>
              </a:solidFill>
            </a:endParaRPr>
          </a:p>
        </p:txBody>
      </p:sp>
      <p:sp>
        <p:nvSpPr>
          <p:cNvPr id="2980" name="Google Shape;2980;p40"/>
          <p:cNvSpPr txBox="1"/>
          <p:nvPr/>
        </p:nvSpPr>
        <p:spPr>
          <a:xfrm>
            <a:off x="713100" y="4342218"/>
            <a:ext cx="7717800" cy="2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PT Sans"/>
                <a:ea typeface="PT Sans"/>
                <a:cs typeface="PT Sans"/>
                <a:sym typeface="PT Sans"/>
              </a:rPr>
              <a:t>Follow the link in the graph to modify its data and then paste the new one here. For more info, </a:t>
            </a:r>
            <a:r>
              <a:rPr b="1" lang="en" sz="1200">
                <a:solidFill>
                  <a:schemeClr val="hlink"/>
                </a:solidFill>
                <a:uFill>
                  <a:noFill/>
                </a:uFill>
                <a:latin typeface="PT Sans"/>
                <a:ea typeface="PT Sans"/>
                <a:cs typeface="PT Sans"/>
                <a:sym typeface="PT Sans"/>
                <a:hlinkClick r:id="rId5"/>
              </a:rPr>
              <a:t>click here</a:t>
            </a:r>
            <a:endParaRPr b="1" sz="1200">
              <a:solidFill>
                <a:schemeClr val="lt1"/>
              </a:solidFill>
              <a:latin typeface="PT Sans"/>
              <a:ea typeface="PT Sans"/>
              <a:cs typeface="PT Sans"/>
              <a:sym typeface="PT Sans"/>
            </a:endParaRPr>
          </a:p>
        </p:txBody>
      </p:sp>
      <p:grpSp>
        <p:nvGrpSpPr>
          <p:cNvPr id="2981" name="Google Shape;2981;p40"/>
          <p:cNvGrpSpPr/>
          <p:nvPr/>
        </p:nvGrpSpPr>
        <p:grpSpPr>
          <a:xfrm>
            <a:off x="713100" y="1543265"/>
            <a:ext cx="2130300" cy="969596"/>
            <a:chOff x="713100" y="1543265"/>
            <a:chExt cx="2130300" cy="969596"/>
          </a:xfrm>
        </p:grpSpPr>
        <p:sp>
          <p:nvSpPr>
            <p:cNvPr id="2982" name="Google Shape;2982;p40"/>
            <p:cNvSpPr txBox="1"/>
            <p:nvPr/>
          </p:nvSpPr>
          <p:spPr>
            <a:xfrm>
              <a:off x="1433509" y="1543265"/>
              <a:ext cx="14097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b="1" lang="en" sz="3000">
                  <a:solidFill>
                    <a:schemeClr val="accent2"/>
                  </a:solidFill>
                  <a:latin typeface="Exo"/>
                  <a:ea typeface="Exo"/>
                  <a:cs typeface="Exo"/>
                  <a:sym typeface="Exo"/>
                </a:rPr>
                <a:t>28%</a:t>
              </a:r>
              <a:endParaRPr b="1" sz="3000">
                <a:solidFill>
                  <a:schemeClr val="accent2"/>
                </a:solidFill>
                <a:latin typeface="Exo"/>
                <a:ea typeface="Exo"/>
                <a:cs typeface="Exo"/>
                <a:sym typeface="Exo"/>
              </a:endParaRPr>
            </a:p>
          </p:txBody>
        </p:sp>
        <p:sp>
          <p:nvSpPr>
            <p:cNvPr id="2983" name="Google Shape;2983;p40"/>
            <p:cNvSpPr txBox="1"/>
            <p:nvPr/>
          </p:nvSpPr>
          <p:spPr>
            <a:xfrm>
              <a:off x="713100" y="2028061"/>
              <a:ext cx="21303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PT Sans"/>
                  <a:ea typeface="PT Sans"/>
                  <a:cs typeface="PT Sans"/>
                  <a:sym typeface="PT Sans"/>
                </a:rPr>
                <a:t>Saturn is a gas giant and has several rings</a:t>
              </a:r>
              <a:endParaRPr>
                <a:solidFill>
                  <a:schemeClr val="lt1"/>
                </a:solidFill>
                <a:latin typeface="PT Sans"/>
                <a:ea typeface="PT Sans"/>
                <a:cs typeface="PT Sans"/>
                <a:sym typeface="PT Sans"/>
              </a:endParaRPr>
            </a:p>
          </p:txBody>
        </p:sp>
      </p:grpSp>
      <p:grpSp>
        <p:nvGrpSpPr>
          <p:cNvPr id="2984" name="Google Shape;2984;p40"/>
          <p:cNvGrpSpPr/>
          <p:nvPr/>
        </p:nvGrpSpPr>
        <p:grpSpPr>
          <a:xfrm>
            <a:off x="713100" y="2973337"/>
            <a:ext cx="2130300" cy="969596"/>
            <a:chOff x="713100" y="2973337"/>
            <a:chExt cx="2130300" cy="969596"/>
          </a:xfrm>
        </p:grpSpPr>
        <p:sp>
          <p:nvSpPr>
            <p:cNvPr id="2985" name="Google Shape;2985;p40"/>
            <p:cNvSpPr txBox="1"/>
            <p:nvPr/>
          </p:nvSpPr>
          <p:spPr>
            <a:xfrm>
              <a:off x="1433509" y="2973337"/>
              <a:ext cx="14097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b="1" lang="en" sz="3000">
                  <a:solidFill>
                    <a:schemeClr val="accent2"/>
                  </a:solidFill>
                  <a:latin typeface="Exo"/>
                  <a:ea typeface="Exo"/>
                  <a:cs typeface="Exo"/>
                  <a:sym typeface="Exo"/>
                </a:rPr>
                <a:t>25%</a:t>
              </a:r>
              <a:endParaRPr b="1" sz="3000">
                <a:solidFill>
                  <a:schemeClr val="accent2"/>
                </a:solidFill>
                <a:latin typeface="Exo"/>
                <a:ea typeface="Exo"/>
                <a:cs typeface="Exo"/>
                <a:sym typeface="Exo"/>
              </a:endParaRPr>
            </a:p>
          </p:txBody>
        </p:sp>
        <p:sp>
          <p:nvSpPr>
            <p:cNvPr id="2986" name="Google Shape;2986;p40"/>
            <p:cNvSpPr txBox="1"/>
            <p:nvPr/>
          </p:nvSpPr>
          <p:spPr>
            <a:xfrm>
              <a:off x="713100" y="3458133"/>
              <a:ext cx="21303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PT Sans"/>
                  <a:ea typeface="PT Sans"/>
                  <a:cs typeface="PT Sans"/>
                  <a:sym typeface="PT Sans"/>
                </a:rPr>
                <a:t>Jupiter is a gas giant and the biggest planet</a:t>
              </a:r>
              <a:endParaRPr>
                <a:solidFill>
                  <a:schemeClr val="lt1"/>
                </a:solidFill>
                <a:latin typeface="PT Sans"/>
                <a:ea typeface="PT Sans"/>
                <a:cs typeface="PT Sans"/>
                <a:sym typeface="PT Sans"/>
              </a:endParaRPr>
            </a:p>
          </p:txBody>
        </p:sp>
      </p:grpSp>
      <p:grpSp>
        <p:nvGrpSpPr>
          <p:cNvPr id="2987" name="Google Shape;2987;p40"/>
          <p:cNvGrpSpPr/>
          <p:nvPr/>
        </p:nvGrpSpPr>
        <p:grpSpPr>
          <a:xfrm>
            <a:off x="6300625" y="1543265"/>
            <a:ext cx="2130300" cy="969596"/>
            <a:chOff x="6300625" y="1543265"/>
            <a:chExt cx="2130300" cy="969596"/>
          </a:xfrm>
        </p:grpSpPr>
        <p:sp>
          <p:nvSpPr>
            <p:cNvPr id="2988" name="Google Shape;2988;p40"/>
            <p:cNvSpPr txBox="1"/>
            <p:nvPr/>
          </p:nvSpPr>
          <p:spPr>
            <a:xfrm>
              <a:off x="6300625" y="1543265"/>
              <a:ext cx="14100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accent2"/>
                  </a:solidFill>
                  <a:latin typeface="Exo"/>
                  <a:ea typeface="Exo"/>
                  <a:cs typeface="Exo"/>
                  <a:sym typeface="Exo"/>
                </a:rPr>
                <a:t>29%</a:t>
              </a:r>
              <a:endParaRPr b="1" sz="3000">
                <a:solidFill>
                  <a:schemeClr val="accent2"/>
                </a:solidFill>
                <a:latin typeface="Exo"/>
                <a:ea typeface="Exo"/>
                <a:cs typeface="Exo"/>
                <a:sym typeface="Exo"/>
              </a:endParaRPr>
            </a:p>
          </p:txBody>
        </p:sp>
        <p:sp>
          <p:nvSpPr>
            <p:cNvPr id="2989" name="Google Shape;2989;p40"/>
            <p:cNvSpPr txBox="1"/>
            <p:nvPr/>
          </p:nvSpPr>
          <p:spPr>
            <a:xfrm>
              <a:off x="6300625" y="2028061"/>
              <a:ext cx="2130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PT Sans"/>
                  <a:ea typeface="PT Sans"/>
                  <a:cs typeface="PT Sans"/>
                  <a:sym typeface="PT Sans"/>
                </a:rPr>
                <a:t>Mercury is the smallest planet of them all</a:t>
              </a:r>
              <a:endParaRPr>
                <a:solidFill>
                  <a:schemeClr val="lt1"/>
                </a:solidFill>
                <a:latin typeface="PT Sans"/>
                <a:ea typeface="PT Sans"/>
                <a:cs typeface="PT Sans"/>
                <a:sym typeface="PT Sans"/>
              </a:endParaRPr>
            </a:p>
          </p:txBody>
        </p:sp>
      </p:grpSp>
      <p:grpSp>
        <p:nvGrpSpPr>
          <p:cNvPr id="2990" name="Google Shape;2990;p40"/>
          <p:cNvGrpSpPr/>
          <p:nvPr/>
        </p:nvGrpSpPr>
        <p:grpSpPr>
          <a:xfrm>
            <a:off x="6300625" y="2973337"/>
            <a:ext cx="2130300" cy="969596"/>
            <a:chOff x="6300625" y="2973337"/>
            <a:chExt cx="2130300" cy="969596"/>
          </a:xfrm>
        </p:grpSpPr>
        <p:sp>
          <p:nvSpPr>
            <p:cNvPr id="2991" name="Google Shape;2991;p40"/>
            <p:cNvSpPr txBox="1"/>
            <p:nvPr/>
          </p:nvSpPr>
          <p:spPr>
            <a:xfrm>
              <a:off x="6300625" y="2973337"/>
              <a:ext cx="14100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accent2"/>
                  </a:solidFill>
                  <a:latin typeface="Exo"/>
                  <a:ea typeface="Exo"/>
                  <a:cs typeface="Exo"/>
                  <a:sym typeface="Exo"/>
                </a:rPr>
                <a:t>1</a:t>
              </a:r>
              <a:r>
                <a:rPr b="1" lang="en" sz="3000">
                  <a:solidFill>
                    <a:schemeClr val="accent2"/>
                  </a:solidFill>
                  <a:latin typeface="Exo"/>
                  <a:ea typeface="Exo"/>
                  <a:cs typeface="Exo"/>
                  <a:sym typeface="Exo"/>
                </a:rPr>
                <a:t>8%</a:t>
              </a:r>
              <a:endParaRPr b="1" sz="3000">
                <a:solidFill>
                  <a:schemeClr val="accent2"/>
                </a:solidFill>
                <a:latin typeface="Exo"/>
                <a:ea typeface="Exo"/>
                <a:cs typeface="Exo"/>
                <a:sym typeface="Exo"/>
              </a:endParaRPr>
            </a:p>
          </p:txBody>
        </p:sp>
        <p:sp>
          <p:nvSpPr>
            <p:cNvPr id="2992" name="Google Shape;2992;p40"/>
            <p:cNvSpPr txBox="1"/>
            <p:nvPr/>
          </p:nvSpPr>
          <p:spPr>
            <a:xfrm>
              <a:off x="6300625" y="3458133"/>
              <a:ext cx="2130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PT Sans"/>
                  <a:ea typeface="PT Sans"/>
                  <a:cs typeface="PT Sans"/>
                  <a:sym typeface="PT Sans"/>
                </a:rPr>
                <a:t>Neptune is the farthest planet from the Sun</a:t>
              </a:r>
              <a:endParaRPr>
                <a:solidFill>
                  <a:schemeClr val="lt1"/>
                </a:solidFill>
                <a:latin typeface="PT Sans"/>
                <a:ea typeface="PT Sans"/>
                <a:cs typeface="PT Sans"/>
                <a:sym typeface="PT Sans"/>
              </a:endParaRPr>
            </a:p>
          </p:txBody>
        </p:sp>
      </p:grpSp>
      <p:sp>
        <p:nvSpPr>
          <p:cNvPr id="2993" name="Google Shape;2993;p40"/>
          <p:cNvSpPr/>
          <p:nvPr/>
        </p:nvSpPr>
        <p:spPr>
          <a:xfrm>
            <a:off x="4079898" y="2153011"/>
            <a:ext cx="151500" cy="151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0"/>
          <p:cNvSpPr/>
          <p:nvPr/>
        </p:nvSpPr>
        <p:spPr>
          <a:xfrm>
            <a:off x="4912698" y="2153011"/>
            <a:ext cx="151500" cy="151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0"/>
          <p:cNvSpPr/>
          <p:nvPr/>
        </p:nvSpPr>
        <p:spPr>
          <a:xfrm>
            <a:off x="4079898" y="3379561"/>
            <a:ext cx="151500" cy="151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0"/>
          <p:cNvSpPr/>
          <p:nvPr/>
        </p:nvSpPr>
        <p:spPr>
          <a:xfrm>
            <a:off x="4912698" y="3379561"/>
            <a:ext cx="151500" cy="151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97" name="Google Shape;2997;p40"/>
          <p:cNvCxnSpPr>
            <a:stCxn id="2982" idx="3"/>
            <a:endCxn id="2993" idx="2"/>
          </p:cNvCxnSpPr>
          <p:nvPr/>
        </p:nvCxnSpPr>
        <p:spPr>
          <a:xfrm>
            <a:off x="2843209" y="1785665"/>
            <a:ext cx="1236600" cy="443100"/>
          </a:xfrm>
          <a:prstGeom prst="bentConnector3">
            <a:avLst>
              <a:gd fmla="val 50004" name="adj1"/>
            </a:avLst>
          </a:prstGeom>
          <a:noFill/>
          <a:ln cap="flat" cmpd="sng" w="19050">
            <a:solidFill>
              <a:schemeClr val="accent2"/>
            </a:solidFill>
            <a:prstDash val="solid"/>
            <a:round/>
            <a:headEnd len="med" w="med" type="none"/>
            <a:tailEnd len="med" w="med" type="oval"/>
          </a:ln>
        </p:spPr>
      </p:cxnSp>
      <p:cxnSp>
        <p:nvCxnSpPr>
          <p:cNvPr id="2998" name="Google Shape;2998;p40"/>
          <p:cNvCxnSpPr>
            <a:stCxn id="2991" idx="1"/>
            <a:endCxn id="2996" idx="6"/>
          </p:cNvCxnSpPr>
          <p:nvPr/>
        </p:nvCxnSpPr>
        <p:spPr>
          <a:xfrm flipH="1">
            <a:off x="5064325" y="3215737"/>
            <a:ext cx="1236300" cy="239700"/>
          </a:xfrm>
          <a:prstGeom prst="bentConnector3">
            <a:avLst>
              <a:gd fmla="val 50005" name="adj1"/>
            </a:avLst>
          </a:prstGeom>
          <a:noFill/>
          <a:ln cap="flat" cmpd="sng" w="19050">
            <a:solidFill>
              <a:schemeClr val="accent2"/>
            </a:solidFill>
            <a:prstDash val="solid"/>
            <a:round/>
            <a:headEnd len="med" w="med" type="none"/>
            <a:tailEnd len="med" w="med" type="oval"/>
          </a:ln>
        </p:spPr>
      </p:cxnSp>
      <p:cxnSp>
        <p:nvCxnSpPr>
          <p:cNvPr id="2999" name="Google Shape;2999;p40"/>
          <p:cNvCxnSpPr>
            <a:stCxn id="2988" idx="1"/>
            <a:endCxn id="2994" idx="6"/>
          </p:cNvCxnSpPr>
          <p:nvPr/>
        </p:nvCxnSpPr>
        <p:spPr>
          <a:xfrm flipH="1">
            <a:off x="5064325" y="1785665"/>
            <a:ext cx="1236300" cy="443100"/>
          </a:xfrm>
          <a:prstGeom prst="bentConnector3">
            <a:avLst>
              <a:gd fmla="val 50005" name="adj1"/>
            </a:avLst>
          </a:prstGeom>
          <a:noFill/>
          <a:ln cap="flat" cmpd="sng" w="19050">
            <a:solidFill>
              <a:schemeClr val="lt1"/>
            </a:solidFill>
            <a:prstDash val="solid"/>
            <a:round/>
            <a:headEnd len="med" w="med" type="none"/>
            <a:tailEnd len="med" w="med" type="oval"/>
          </a:ln>
        </p:spPr>
      </p:cxnSp>
      <p:cxnSp>
        <p:nvCxnSpPr>
          <p:cNvPr id="3000" name="Google Shape;3000;p40"/>
          <p:cNvCxnSpPr>
            <a:stCxn id="2985" idx="3"/>
            <a:endCxn id="2995" idx="2"/>
          </p:cNvCxnSpPr>
          <p:nvPr/>
        </p:nvCxnSpPr>
        <p:spPr>
          <a:xfrm>
            <a:off x="2843209" y="3215737"/>
            <a:ext cx="1236600" cy="239700"/>
          </a:xfrm>
          <a:prstGeom prst="bentConnector3">
            <a:avLst>
              <a:gd fmla="val 50004" name="adj1"/>
            </a:avLst>
          </a:prstGeom>
          <a:noFill/>
          <a:ln cap="flat" cmpd="sng" w="19050">
            <a:solidFill>
              <a:schemeClr val="lt1"/>
            </a:solidFill>
            <a:prstDash val="solid"/>
            <a:round/>
            <a:headEnd len="med" w="med" type="none"/>
            <a:tailEnd len="med" w="med" type="oval"/>
          </a:ln>
        </p:spPr>
      </p:cxnSp>
      <p:grpSp>
        <p:nvGrpSpPr>
          <p:cNvPr id="3001" name="Google Shape;3001;p40"/>
          <p:cNvGrpSpPr/>
          <p:nvPr/>
        </p:nvGrpSpPr>
        <p:grpSpPr>
          <a:xfrm>
            <a:off x="7809182" y="1196629"/>
            <a:ext cx="2250993" cy="228146"/>
            <a:chOff x="7809182" y="1151604"/>
            <a:chExt cx="2250993" cy="228146"/>
          </a:xfrm>
        </p:grpSpPr>
        <p:sp>
          <p:nvSpPr>
            <p:cNvPr id="3002" name="Google Shape;3002;p40"/>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0"/>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4" name="Google Shape;3004;p40"/>
          <p:cNvGrpSpPr/>
          <p:nvPr/>
        </p:nvGrpSpPr>
        <p:grpSpPr>
          <a:xfrm rot="5400000">
            <a:off x="1486975" y="799800"/>
            <a:ext cx="98902" cy="553090"/>
            <a:chOff x="4898850" y="4820550"/>
            <a:chExt cx="98902" cy="553090"/>
          </a:xfrm>
        </p:grpSpPr>
        <p:sp>
          <p:nvSpPr>
            <p:cNvPr id="3005" name="Google Shape;3005;p4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0" name="Google Shape;3010;p40"/>
          <p:cNvSpPr/>
          <p:nvPr/>
        </p:nvSpPr>
        <p:spPr>
          <a:xfrm>
            <a:off x="7602750" y="897150"/>
            <a:ext cx="448500" cy="517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4" name="Shape 3014"/>
        <p:cNvGrpSpPr/>
        <p:nvPr/>
      </p:nvGrpSpPr>
      <p:grpSpPr>
        <a:xfrm>
          <a:off x="0" y="0"/>
          <a:ext cx="0" cy="0"/>
          <a:chOff x="0" y="0"/>
          <a:chExt cx="0" cy="0"/>
        </a:xfrm>
      </p:grpSpPr>
      <p:sp>
        <p:nvSpPr>
          <p:cNvPr id="3015" name="Google Shape;3015;p41"/>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PROBLEM </a:t>
            </a:r>
            <a:r>
              <a:rPr lang="en">
                <a:solidFill>
                  <a:schemeClr val="accent2"/>
                </a:solidFill>
              </a:rPr>
              <a:t>VS.</a:t>
            </a:r>
            <a:r>
              <a:rPr lang="en"/>
              <a:t> SOLUTION</a:t>
            </a:r>
            <a:endParaRPr/>
          </a:p>
        </p:txBody>
      </p:sp>
      <p:sp>
        <p:nvSpPr>
          <p:cNvPr id="3016" name="Google Shape;3016;p41"/>
          <p:cNvSpPr txBox="1"/>
          <p:nvPr>
            <p:ph idx="2" type="title"/>
          </p:nvPr>
        </p:nvSpPr>
        <p:spPr>
          <a:xfrm>
            <a:off x="1540500" y="2903250"/>
            <a:ext cx="26220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3017" name="Google Shape;3017;p41"/>
          <p:cNvSpPr txBox="1"/>
          <p:nvPr>
            <p:ph idx="1" type="subTitle"/>
          </p:nvPr>
        </p:nvSpPr>
        <p:spPr>
          <a:xfrm>
            <a:off x="1540500" y="3299259"/>
            <a:ext cx="2622000" cy="9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3018" name="Google Shape;3018;p41"/>
          <p:cNvSpPr txBox="1"/>
          <p:nvPr>
            <p:ph idx="3" type="title"/>
          </p:nvPr>
        </p:nvSpPr>
        <p:spPr>
          <a:xfrm>
            <a:off x="4987075" y="2903250"/>
            <a:ext cx="26220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3019" name="Google Shape;3019;p41"/>
          <p:cNvSpPr txBox="1"/>
          <p:nvPr>
            <p:ph idx="4" type="subTitle"/>
          </p:nvPr>
        </p:nvSpPr>
        <p:spPr>
          <a:xfrm>
            <a:off x="4987075" y="3299258"/>
            <a:ext cx="2622000" cy="9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grpSp>
        <p:nvGrpSpPr>
          <p:cNvPr id="3020" name="Google Shape;3020;p41"/>
          <p:cNvGrpSpPr/>
          <p:nvPr/>
        </p:nvGrpSpPr>
        <p:grpSpPr>
          <a:xfrm>
            <a:off x="5973373" y="1845838"/>
            <a:ext cx="649405" cy="649405"/>
            <a:chOff x="2292475" y="1241300"/>
            <a:chExt cx="3605800" cy="3605800"/>
          </a:xfrm>
        </p:grpSpPr>
        <p:sp>
          <p:nvSpPr>
            <p:cNvPr id="3021" name="Google Shape;3021;p41"/>
            <p:cNvSpPr/>
            <p:nvPr/>
          </p:nvSpPr>
          <p:spPr>
            <a:xfrm>
              <a:off x="2644500" y="2377775"/>
              <a:ext cx="2900725" cy="1623850"/>
            </a:xfrm>
            <a:custGeom>
              <a:rect b="b" l="l" r="r" t="t"/>
              <a:pathLst>
                <a:path extrusionOk="0" h="64954" w="116029">
                  <a:moveTo>
                    <a:pt x="8466" y="56244"/>
                  </a:moveTo>
                  <a:lnTo>
                    <a:pt x="53803" y="56244"/>
                  </a:lnTo>
                  <a:lnTo>
                    <a:pt x="53803" y="64953"/>
                  </a:lnTo>
                  <a:lnTo>
                    <a:pt x="62227" y="64953"/>
                  </a:lnTo>
                  <a:lnTo>
                    <a:pt x="62227" y="56244"/>
                  </a:lnTo>
                  <a:lnTo>
                    <a:pt x="107604" y="56244"/>
                  </a:lnTo>
                  <a:lnTo>
                    <a:pt x="107604" y="64953"/>
                  </a:lnTo>
                  <a:lnTo>
                    <a:pt x="116029" y="64953"/>
                  </a:lnTo>
                  <a:lnTo>
                    <a:pt x="116029" y="52011"/>
                  </a:lnTo>
                  <a:cubicBezTo>
                    <a:pt x="116029" y="49692"/>
                    <a:pt x="114157" y="47779"/>
                    <a:pt x="111837" y="47779"/>
                  </a:cubicBezTo>
                  <a:lnTo>
                    <a:pt x="62227" y="47779"/>
                  </a:lnTo>
                  <a:lnTo>
                    <a:pt x="62227" y="33413"/>
                  </a:lnTo>
                  <a:lnTo>
                    <a:pt x="96006" y="33413"/>
                  </a:lnTo>
                  <a:cubicBezTo>
                    <a:pt x="101540" y="33413"/>
                    <a:pt x="106058" y="28895"/>
                    <a:pt x="106058" y="23360"/>
                  </a:cubicBezTo>
                  <a:lnTo>
                    <a:pt x="106058" y="4029"/>
                  </a:lnTo>
                  <a:cubicBezTo>
                    <a:pt x="106058" y="2605"/>
                    <a:pt x="105732" y="1221"/>
                    <a:pt x="105203" y="0"/>
                  </a:cubicBezTo>
                  <a:cubicBezTo>
                    <a:pt x="102476" y="1547"/>
                    <a:pt x="99343" y="2442"/>
                    <a:pt x="96006" y="2442"/>
                  </a:cubicBezTo>
                  <a:lnTo>
                    <a:pt x="20024" y="2442"/>
                  </a:lnTo>
                  <a:cubicBezTo>
                    <a:pt x="16687" y="2442"/>
                    <a:pt x="13553" y="1547"/>
                    <a:pt x="10826" y="0"/>
                  </a:cubicBezTo>
                  <a:cubicBezTo>
                    <a:pt x="10297" y="1221"/>
                    <a:pt x="9972" y="2605"/>
                    <a:pt x="9972" y="4029"/>
                  </a:cubicBezTo>
                  <a:lnTo>
                    <a:pt x="9972" y="23360"/>
                  </a:lnTo>
                  <a:cubicBezTo>
                    <a:pt x="9972" y="28895"/>
                    <a:pt x="14489" y="33413"/>
                    <a:pt x="20024" y="33413"/>
                  </a:cubicBezTo>
                  <a:lnTo>
                    <a:pt x="53803" y="33413"/>
                  </a:lnTo>
                  <a:lnTo>
                    <a:pt x="53803" y="47779"/>
                  </a:lnTo>
                  <a:lnTo>
                    <a:pt x="4233" y="47779"/>
                  </a:lnTo>
                  <a:cubicBezTo>
                    <a:pt x="1873" y="47779"/>
                    <a:pt x="1" y="49692"/>
                    <a:pt x="1" y="52011"/>
                  </a:cubicBezTo>
                  <a:lnTo>
                    <a:pt x="1" y="64953"/>
                  </a:lnTo>
                  <a:lnTo>
                    <a:pt x="8466" y="64953"/>
                  </a:lnTo>
                  <a:lnTo>
                    <a:pt x="8466" y="56244"/>
                  </a:lnTo>
                  <a:close/>
                  <a:moveTo>
                    <a:pt x="84936" y="12047"/>
                  </a:moveTo>
                  <a:cubicBezTo>
                    <a:pt x="87378" y="12047"/>
                    <a:pt x="89372" y="14041"/>
                    <a:pt x="89372" y="16523"/>
                  </a:cubicBezTo>
                  <a:cubicBezTo>
                    <a:pt x="89372" y="18965"/>
                    <a:pt x="87378" y="20959"/>
                    <a:pt x="84936" y="20959"/>
                  </a:cubicBezTo>
                  <a:cubicBezTo>
                    <a:pt x="82453" y="20959"/>
                    <a:pt x="80459" y="18965"/>
                    <a:pt x="80459" y="16523"/>
                  </a:cubicBezTo>
                  <a:cubicBezTo>
                    <a:pt x="80459" y="14041"/>
                    <a:pt x="82453" y="12047"/>
                    <a:pt x="84936" y="12047"/>
                  </a:cubicBezTo>
                  <a:close/>
                  <a:moveTo>
                    <a:pt x="47820" y="20756"/>
                  </a:moveTo>
                  <a:lnTo>
                    <a:pt x="28285" y="20756"/>
                  </a:lnTo>
                  <a:cubicBezTo>
                    <a:pt x="25966" y="20756"/>
                    <a:pt x="24094" y="18843"/>
                    <a:pt x="24094" y="16523"/>
                  </a:cubicBezTo>
                  <a:cubicBezTo>
                    <a:pt x="24094" y="14204"/>
                    <a:pt x="25966" y="12291"/>
                    <a:pt x="28285" y="12291"/>
                  </a:cubicBezTo>
                  <a:lnTo>
                    <a:pt x="47820" y="12291"/>
                  </a:lnTo>
                  <a:cubicBezTo>
                    <a:pt x="50181" y="12291"/>
                    <a:pt x="52053" y="14204"/>
                    <a:pt x="52053" y="16523"/>
                  </a:cubicBezTo>
                  <a:cubicBezTo>
                    <a:pt x="52053" y="18843"/>
                    <a:pt x="50181" y="20756"/>
                    <a:pt x="47820" y="207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1"/>
            <p:cNvSpPr/>
            <p:nvPr/>
          </p:nvSpPr>
          <p:spPr>
            <a:xfrm>
              <a:off x="2292475" y="4213225"/>
              <a:ext cx="915725" cy="633875"/>
            </a:xfrm>
            <a:custGeom>
              <a:rect b="b" l="l" r="r" t="t"/>
              <a:pathLst>
                <a:path extrusionOk="0" h="25355" w="36629">
                  <a:moveTo>
                    <a:pt x="32396" y="0"/>
                  </a:moveTo>
                  <a:lnTo>
                    <a:pt x="4192" y="0"/>
                  </a:lnTo>
                  <a:cubicBezTo>
                    <a:pt x="1873" y="0"/>
                    <a:pt x="1" y="1913"/>
                    <a:pt x="1" y="4233"/>
                  </a:cubicBezTo>
                  <a:lnTo>
                    <a:pt x="1" y="21122"/>
                  </a:lnTo>
                  <a:cubicBezTo>
                    <a:pt x="1" y="23482"/>
                    <a:pt x="1873" y="25354"/>
                    <a:pt x="4192" y="25354"/>
                  </a:cubicBezTo>
                  <a:lnTo>
                    <a:pt x="32396" y="25354"/>
                  </a:lnTo>
                  <a:cubicBezTo>
                    <a:pt x="34715" y="25354"/>
                    <a:pt x="36628" y="23482"/>
                    <a:pt x="36628" y="21122"/>
                  </a:cubicBezTo>
                  <a:lnTo>
                    <a:pt x="36628" y="4233"/>
                  </a:lnTo>
                  <a:cubicBezTo>
                    <a:pt x="36628" y="1913"/>
                    <a:pt x="34715" y="0"/>
                    <a:pt x="323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1"/>
            <p:cNvSpPr/>
            <p:nvPr/>
          </p:nvSpPr>
          <p:spPr>
            <a:xfrm>
              <a:off x="4981550" y="4213225"/>
              <a:ext cx="916725" cy="633875"/>
            </a:xfrm>
            <a:custGeom>
              <a:rect b="b" l="l" r="r" t="t"/>
              <a:pathLst>
                <a:path extrusionOk="0" h="25355" w="36669">
                  <a:moveTo>
                    <a:pt x="32436" y="0"/>
                  </a:moveTo>
                  <a:lnTo>
                    <a:pt x="4233" y="0"/>
                  </a:lnTo>
                  <a:cubicBezTo>
                    <a:pt x="1913" y="0"/>
                    <a:pt x="0" y="1913"/>
                    <a:pt x="0" y="4233"/>
                  </a:cubicBezTo>
                  <a:lnTo>
                    <a:pt x="0" y="21122"/>
                  </a:lnTo>
                  <a:cubicBezTo>
                    <a:pt x="0" y="23482"/>
                    <a:pt x="1913" y="25354"/>
                    <a:pt x="4233" y="25354"/>
                  </a:cubicBezTo>
                  <a:lnTo>
                    <a:pt x="32436" y="25354"/>
                  </a:lnTo>
                  <a:cubicBezTo>
                    <a:pt x="34756" y="25354"/>
                    <a:pt x="36669" y="23482"/>
                    <a:pt x="36669" y="21122"/>
                  </a:cubicBezTo>
                  <a:lnTo>
                    <a:pt x="36669" y="4233"/>
                  </a:lnTo>
                  <a:cubicBezTo>
                    <a:pt x="36669" y="1913"/>
                    <a:pt x="34756" y="0"/>
                    <a:pt x="324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1"/>
            <p:cNvSpPr/>
            <p:nvPr/>
          </p:nvSpPr>
          <p:spPr>
            <a:xfrm>
              <a:off x="3637525" y="4213225"/>
              <a:ext cx="915700" cy="633875"/>
            </a:xfrm>
            <a:custGeom>
              <a:rect b="b" l="l" r="r" t="t"/>
              <a:pathLst>
                <a:path extrusionOk="0" h="25355" w="36628">
                  <a:moveTo>
                    <a:pt x="32395" y="0"/>
                  </a:moveTo>
                  <a:lnTo>
                    <a:pt x="4192" y="0"/>
                  </a:lnTo>
                  <a:cubicBezTo>
                    <a:pt x="1872" y="0"/>
                    <a:pt x="0" y="1913"/>
                    <a:pt x="0" y="4233"/>
                  </a:cubicBezTo>
                  <a:lnTo>
                    <a:pt x="0" y="21122"/>
                  </a:lnTo>
                  <a:cubicBezTo>
                    <a:pt x="0" y="23482"/>
                    <a:pt x="1872" y="25354"/>
                    <a:pt x="4192" y="25354"/>
                  </a:cubicBezTo>
                  <a:lnTo>
                    <a:pt x="32395" y="25354"/>
                  </a:lnTo>
                  <a:cubicBezTo>
                    <a:pt x="34715" y="25354"/>
                    <a:pt x="36628" y="23482"/>
                    <a:pt x="36628" y="21122"/>
                  </a:cubicBezTo>
                  <a:lnTo>
                    <a:pt x="36628" y="4233"/>
                  </a:lnTo>
                  <a:cubicBezTo>
                    <a:pt x="36628" y="1913"/>
                    <a:pt x="34715" y="0"/>
                    <a:pt x="323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1"/>
            <p:cNvSpPr/>
            <p:nvPr/>
          </p:nvSpPr>
          <p:spPr>
            <a:xfrm>
              <a:off x="2893775" y="1241300"/>
              <a:ext cx="2402175" cy="985925"/>
            </a:xfrm>
            <a:custGeom>
              <a:rect b="b" l="l" r="r" t="t"/>
              <a:pathLst>
                <a:path extrusionOk="0" h="39437" w="96087">
                  <a:moveTo>
                    <a:pt x="10053" y="39436"/>
                  </a:moveTo>
                  <a:lnTo>
                    <a:pt x="86035" y="39436"/>
                  </a:lnTo>
                  <a:cubicBezTo>
                    <a:pt x="91569" y="39436"/>
                    <a:pt x="96087" y="34919"/>
                    <a:pt x="96087" y="29384"/>
                  </a:cubicBezTo>
                  <a:lnTo>
                    <a:pt x="96087" y="10053"/>
                  </a:lnTo>
                  <a:cubicBezTo>
                    <a:pt x="96087" y="4518"/>
                    <a:pt x="91569" y="0"/>
                    <a:pt x="86035" y="0"/>
                  </a:cubicBezTo>
                  <a:lnTo>
                    <a:pt x="10053" y="0"/>
                  </a:lnTo>
                  <a:cubicBezTo>
                    <a:pt x="4518" y="0"/>
                    <a:pt x="1" y="4518"/>
                    <a:pt x="1" y="10053"/>
                  </a:cubicBezTo>
                  <a:lnTo>
                    <a:pt x="1" y="29384"/>
                  </a:lnTo>
                  <a:cubicBezTo>
                    <a:pt x="1" y="34919"/>
                    <a:pt x="4518" y="39436"/>
                    <a:pt x="10053" y="39436"/>
                  </a:cubicBezTo>
                  <a:close/>
                  <a:moveTo>
                    <a:pt x="74965" y="15262"/>
                  </a:moveTo>
                  <a:cubicBezTo>
                    <a:pt x="77407" y="15262"/>
                    <a:pt x="79401" y="17256"/>
                    <a:pt x="79401" y="19739"/>
                  </a:cubicBezTo>
                  <a:cubicBezTo>
                    <a:pt x="79401" y="22180"/>
                    <a:pt x="77407" y="24175"/>
                    <a:pt x="74965" y="24175"/>
                  </a:cubicBezTo>
                  <a:cubicBezTo>
                    <a:pt x="72482" y="24175"/>
                    <a:pt x="70488" y="22180"/>
                    <a:pt x="70488" y="19739"/>
                  </a:cubicBezTo>
                  <a:cubicBezTo>
                    <a:pt x="70488" y="17256"/>
                    <a:pt x="72482" y="15262"/>
                    <a:pt x="74965" y="15262"/>
                  </a:cubicBezTo>
                  <a:close/>
                  <a:moveTo>
                    <a:pt x="18314" y="15506"/>
                  </a:moveTo>
                  <a:lnTo>
                    <a:pt x="37849" y="15506"/>
                  </a:lnTo>
                  <a:cubicBezTo>
                    <a:pt x="40210" y="15506"/>
                    <a:pt x="42082" y="17378"/>
                    <a:pt x="42082" y="19739"/>
                  </a:cubicBezTo>
                  <a:cubicBezTo>
                    <a:pt x="42082" y="22058"/>
                    <a:pt x="40210" y="23930"/>
                    <a:pt x="37849" y="23930"/>
                  </a:cubicBezTo>
                  <a:lnTo>
                    <a:pt x="18314" y="23930"/>
                  </a:lnTo>
                  <a:cubicBezTo>
                    <a:pt x="15995" y="23930"/>
                    <a:pt x="14123" y="22058"/>
                    <a:pt x="14123" y="19739"/>
                  </a:cubicBezTo>
                  <a:cubicBezTo>
                    <a:pt x="14123" y="17378"/>
                    <a:pt x="15995" y="15506"/>
                    <a:pt x="18314" y="155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6" name="Google Shape;3026;p41"/>
          <p:cNvGrpSpPr/>
          <p:nvPr/>
        </p:nvGrpSpPr>
        <p:grpSpPr>
          <a:xfrm>
            <a:off x="2462861" y="1845764"/>
            <a:ext cx="777278" cy="649553"/>
            <a:chOff x="1026975" y="1090575"/>
            <a:chExt cx="4572225" cy="3820900"/>
          </a:xfrm>
        </p:grpSpPr>
        <p:sp>
          <p:nvSpPr>
            <p:cNvPr id="3027" name="Google Shape;3027;p41"/>
            <p:cNvSpPr/>
            <p:nvPr/>
          </p:nvSpPr>
          <p:spPr>
            <a:xfrm>
              <a:off x="1026975" y="1552700"/>
              <a:ext cx="4572225" cy="3358775"/>
            </a:xfrm>
            <a:custGeom>
              <a:rect b="b" l="l" r="r" t="t"/>
              <a:pathLst>
                <a:path extrusionOk="0" h="134351" w="182889">
                  <a:moveTo>
                    <a:pt x="5350" y="0"/>
                  </a:moveTo>
                  <a:cubicBezTo>
                    <a:pt x="2393" y="0"/>
                    <a:pt x="1" y="2392"/>
                    <a:pt x="1" y="5350"/>
                  </a:cubicBezTo>
                  <a:lnTo>
                    <a:pt x="1" y="115605"/>
                  </a:lnTo>
                  <a:cubicBezTo>
                    <a:pt x="1" y="118563"/>
                    <a:pt x="2393" y="120998"/>
                    <a:pt x="5350" y="120998"/>
                  </a:cubicBezTo>
                  <a:lnTo>
                    <a:pt x="73504" y="120998"/>
                  </a:lnTo>
                  <a:cubicBezTo>
                    <a:pt x="75809" y="128696"/>
                    <a:pt x="82985" y="134351"/>
                    <a:pt x="91423" y="134351"/>
                  </a:cubicBezTo>
                  <a:cubicBezTo>
                    <a:pt x="99904" y="134351"/>
                    <a:pt x="107080" y="128696"/>
                    <a:pt x="109386" y="120998"/>
                  </a:cubicBezTo>
                  <a:lnTo>
                    <a:pt x="177539" y="120998"/>
                  </a:lnTo>
                  <a:cubicBezTo>
                    <a:pt x="180497" y="120998"/>
                    <a:pt x="182889" y="118563"/>
                    <a:pt x="182889" y="115605"/>
                  </a:cubicBezTo>
                  <a:lnTo>
                    <a:pt x="182889" y="5350"/>
                  </a:lnTo>
                  <a:cubicBezTo>
                    <a:pt x="182889" y="2392"/>
                    <a:pt x="180497" y="0"/>
                    <a:pt x="177539" y="0"/>
                  </a:cubicBezTo>
                  <a:lnTo>
                    <a:pt x="172189" y="0"/>
                  </a:lnTo>
                  <a:lnTo>
                    <a:pt x="172189" y="94032"/>
                  </a:lnTo>
                  <a:cubicBezTo>
                    <a:pt x="172189" y="102862"/>
                    <a:pt x="165144" y="110081"/>
                    <a:pt x="156445" y="110081"/>
                  </a:cubicBezTo>
                  <a:lnTo>
                    <a:pt x="26401" y="110081"/>
                  </a:lnTo>
                  <a:cubicBezTo>
                    <a:pt x="17746" y="110081"/>
                    <a:pt x="10700" y="102862"/>
                    <a:pt x="10700" y="94032"/>
                  </a:cubicBezTo>
                  <a:lnTo>
                    <a:pt x="107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1"/>
            <p:cNvSpPr/>
            <p:nvPr/>
          </p:nvSpPr>
          <p:spPr>
            <a:xfrm>
              <a:off x="3447375" y="1090575"/>
              <a:ext cx="1615775" cy="2946700"/>
            </a:xfrm>
            <a:custGeom>
              <a:rect b="b" l="l" r="r" t="t"/>
              <a:pathLst>
                <a:path extrusionOk="0" h="117868" w="64631">
                  <a:moveTo>
                    <a:pt x="43145" y="21399"/>
                  </a:moveTo>
                  <a:cubicBezTo>
                    <a:pt x="46103" y="21399"/>
                    <a:pt x="48495" y="23835"/>
                    <a:pt x="48495" y="26792"/>
                  </a:cubicBezTo>
                  <a:lnTo>
                    <a:pt x="48495" y="48191"/>
                  </a:lnTo>
                  <a:cubicBezTo>
                    <a:pt x="48495" y="51149"/>
                    <a:pt x="46103" y="53584"/>
                    <a:pt x="43145" y="53584"/>
                  </a:cubicBezTo>
                  <a:lnTo>
                    <a:pt x="21355" y="53584"/>
                  </a:lnTo>
                  <a:cubicBezTo>
                    <a:pt x="18398" y="53584"/>
                    <a:pt x="16006" y="51149"/>
                    <a:pt x="16006" y="48191"/>
                  </a:cubicBezTo>
                  <a:lnTo>
                    <a:pt x="16006" y="26792"/>
                  </a:lnTo>
                  <a:cubicBezTo>
                    <a:pt x="16006" y="23835"/>
                    <a:pt x="18398" y="21399"/>
                    <a:pt x="21355" y="21399"/>
                  </a:cubicBezTo>
                  <a:close/>
                  <a:moveTo>
                    <a:pt x="43145" y="64284"/>
                  </a:moveTo>
                  <a:cubicBezTo>
                    <a:pt x="46103" y="64284"/>
                    <a:pt x="48495" y="66676"/>
                    <a:pt x="48495" y="69633"/>
                  </a:cubicBezTo>
                  <a:cubicBezTo>
                    <a:pt x="48495" y="72591"/>
                    <a:pt x="46103" y="74983"/>
                    <a:pt x="43145" y="74983"/>
                  </a:cubicBezTo>
                  <a:lnTo>
                    <a:pt x="21355" y="74983"/>
                  </a:lnTo>
                  <a:cubicBezTo>
                    <a:pt x="18398" y="74983"/>
                    <a:pt x="16006" y="72591"/>
                    <a:pt x="16006" y="69633"/>
                  </a:cubicBezTo>
                  <a:cubicBezTo>
                    <a:pt x="16006" y="66676"/>
                    <a:pt x="18398" y="64284"/>
                    <a:pt x="21355" y="64284"/>
                  </a:cubicBezTo>
                  <a:close/>
                  <a:moveTo>
                    <a:pt x="43145" y="85726"/>
                  </a:moveTo>
                  <a:cubicBezTo>
                    <a:pt x="46103" y="85726"/>
                    <a:pt x="48495" y="88118"/>
                    <a:pt x="48495" y="91075"/>
                  </a:cubicBezTo>
                  <a:cubicBezTo>
                    <a:pt x="48495" y="94033"/>
                    <a:pt x="46103" y="96425"/>
                    <a:pt x="43145" y="96425"/>
                  </a:cubicBezTo>
                  <a:lnTo>
                    <a:pt x="21355" y="96425"/>
                  </a:lnTo>
                  <a:cubicBezTo>
                    <a:pt x="18398" y="96425"/>
                    <a:pt x="16006" y="94033"/>
                    <a:pt x="16006" y="91075"/>
                  </a:cubicBezTo>
                  <a:cubicBezTo>
                    <a:pt x="16006" y="88118"/>
                    <a:pt x="18398" y="85726"/>
                    <a:pt x="21355" y="85726"/>
                  </a:cubicBezTo>
                  <a:close/>
                  <a:moveTo>
                    <a:pt x="0" y="1"/>
                  </a:moveTo>
                  <a:lnTo>
                    <a:pt x="0" y="117867"/>
                  </a:lnTo>
                  <a:lnTo>
                    <a:pt x="59629" y="117867"/>
                  </a:lnTo>
                  <a:cubicBezTo>
                    <a:pt x="62413" y="117867"/>
                    <a:pt x="64631" y="115475"/>
                    <a:pt x="64631" y="112517"/>
                  </a:cubicBezTo>
                  <a:lnTo>
                    <a:pt x="64631" y="5350"/>
                  </a:lnTo>
                  <a:cubicBezTo>
                    <a:pt x="64631" y="2393"/>
                    <a:pt x="62413" y="1"/>
                    <a:pt x="596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1"/>
            <p:cNvSpPr/>
            <p:nvPr/>
          </p:nvSpPr>
          <p:spPr>
            <a:xfrm>
              <a:off x="4114975" y="1894125"/>
              <a:ext cx="277300" cy="267500"/>
            </a:xfrm>
            <a:custGeom>
              <a:rect b="b" l="l" r="r" t="t"/>
              <a:pathLst>
                <a:path extrusionOk="0" h="10700" w="11092">
                  <a:moveTo>
                    <a:pt x="1" y="0"/>
                  </a:moveTo>
                  <a:lnTo>
                    <a:pt x="1" y="10699"/>
                  </a:lnTo>
                  <a:lnTo>
                    <a:pt x="11091" y="10699"/>
                  </a:lnTo>
                  <a:lnTo>
                    <a:pt x="110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1"/>
            <p:cNvSpPr/>
            <p:nvPr/>
          </p:nvSpPr>
          <p:spPr>
            <a:xfrm>
              <a:off x="1563025" y="1090575"/>
              <a:ext cx="1615800" cy="2946700"/>
            </a:xfrm>
            <a:custGeom>
              <a:rect b="b" l="l" r="r" t="t"/>
              <a:pathLst>
                <a:path extrusionOk="0" h="117868" w="64632">
                  <a:moveTo>
                    <a:pt x="43276" y="21399"/>
                  </a:moveTo>
                  <a:cubicBezTo>
                    <a:pt x="46234" y="21399"/>
                    <a:pt x="48626" y="23835"/>
                    <a:pt x="48626" y="26792"/>
                  </a:cubicBezTo>
                  <a:cubicBezTo>
                    <a:pt x="48626" y="29750"/>
                    <a:pt x="46234" y="32142"/>
                    <a:pt x="43276" y="32142"/>
                  </a:cubicBezTo>
                  <a:lnTo>
                    <a:pt x="21486" y="32142"/>
                  </a:lnTo>
                  <a:cubicBezTo>
                    <a:pt x="18529" y="32142"/>
                    <a:pt x="16137" y="29750"/>
                    <a:pt x="16137" y="26792"/>
                  </a:cubicBezTo>
                  <a:cubicBezTo>
                    <a:pt x="16137" y="23835"/>
                    <a:pt x="18529" y="21399"/>
                    <a:pt x="21486" y="21399"/>
                  </a:cubicBezTo>
                  <a:close/>
                  <a:moveTo>
                    <a:pt x="43276" y="42841"/>
                  </a:moveTo>
                  <a:cubicBezTo>
                    <a:pt x="46234" y="42841"/>
                    <a:pt x="48626" y="45234"/>
                    <a:pt x="48626" y="48191"/>
                  </a:cubicBezTo>
                  <a:cubicBezTo>
                    <a:pt x="48626" y="51149"/>
                    <a:pt x="46234" y="53584"/>
                    <a:pt x="43276" y="53584"/>
                  </a:cubicBezTo>
                  <a:lnTo>
                    <a:pt x="21486" y="53584"/>
                  </a:lnTo>
                  <a:cubicBezTo>
                    <a:pt x="18529" y="53584"/>
                    <a:pt x="16137" y="51149"/>
                    <a:pt x="16137" y="48191"/>
                  </a:cubicBezTo>
                  <a:cubicBezTo>
                    <a:pt x="16137" y="45234"/>
                    <a:pt x="18529" y="42841"/>
                    <a:pt x="21486" y="42841"/>
                  </a:cubicBezTo>
                  <a:close/>
                  <a:moveTo>
                    <a:pt x="43276" y="64284"/>
                  </a:moveTo>
                  <a:cubicBezTo>
                    <a:pt x="46234" y="64284"/>
                    <a:pt x="48626" y="66676"/>
                    <a:pt x="48626" y="69633"/>
                  </a:cubicBezTo>
                  <a:cubicBezTo>
                    <a:pt x="48626" y="72591"/>
                    <a:pt x="46234" y="74983"/>
                    <a:pt x="43276" y="74983"/>
                  </a:cubicBezTo>
                  <a:lnTo>
                    <a:pt x="21486" y="74983"/>
                  </a:lnTo>
                  <a:cubicBezTo>
                    <a:pt x="18529" y="74983"/>
                    <a:pt x="16137" y="72591"/>
                    <a:pt x="16137" y="69633"/>
                  </a:cubicBezTo>
                  <a:cubicBezTo>
                    <a:pt x="16137" y="66676"/>
                    <a:pt x="18529" y="64284"/>
                    <a:pt x="21486" y="64284"/>
                  </a:cubicBezTo>
                  <a:close/>
                  <a:moveTo>
                    <a:pt x="43276" y="85726"/>
                  </a:moveTo>
                  <a:cubicBezTo>
                    <a:pt x="46234" y="85726"/>
                    <a:pt x="48626" y="88118"/>
                    <a:pt x="48626" y="91075"/>
                  </a:cubicBezTo>
                  <a:cubicBezTo>
                    <a:pt x="48626" y="94033"/>
                    <a:pt x="46234" y="96425"/>
                    <a:pt x="43276" y="96425"/>
                  </a:cubicBezTo>
                  <a:lnTo>
                    <a:pt x="21486" y="96425"/>
                  </a:lnTo>
                  <a:cubicBezTo>
                    <a:pt x="18529" y="96425"/>
                    <a:pt x="16137" y="94033"/>
                    <a:pt x="16137" y="91075"/>
                  </a:cubicBezTo>
                  <a:cubicBezTo>
                    <a:pt x="16137" y="88118"/>
                    <a:pt x="18529" y="85726"/>
                    <a:pt x="21486" y="85726"/>
                  </a:cubicBezTo>
                  <a:close/>
                  <a:moveTo>
                    <a:pt x="4959" y="1"/>
                  </a:moveTo>
                  <a:cubicBezTo>
                    <a:pt x="2219" y="1"/>
                    <a:pt x="1" y="2393"/>
                    <a:pt x="1" y="5350"/>
                  </a:cubicBezTo>
                  <a:lnTo>
                    <a:pt x="1" y="112517"/>
                  </a:lnTo>
                  <a:cubicBezTo>
                    <a:pt x="1" y="115475"/>
                    <a:pt x="2219" y="117867"/>
                    <a:pt x="4959" y="117867"/>
                  </a:cubicBezTo>
                  <a:lnTo>
                    <a:pt x="64631" y="117867"/>
                  </a:lnTo>
                  <a:lnTo>
                    <a:pt x="646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1" name="Google Shape;3031;p41"/>
          <p:cNvGrpSpPr/>
          <p:nvPr/>
        </p:nvGrpSpPr>
        <p:grpSpPr>
          <a:xfrm>
            <a:off x="7809182" y="1730029"/>
            <a:ext cx="2250993" cy="228146"/>
            <a:chOff x="7809182" y="1151604"/>
            <a:chExt cx="2250993" cy="228146"/>
          </a:xfrm>
        </p:grpSpPr>
        <p:sp>
          <p:nvSpPr>
            <p:cNvPr id="3032" name="Google Shape;3032;p41"/>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1"/>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4" name="Google Shape;3034;p41"/>
          <p:cNvSpPr/>
          <p:nvPr/>
        </p:nvSpPr>
        <p:spPr>
          <a:xfrm flipH="1" rot="10800000">
            <a:off x="-864812" y="425928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8" name="Shape 3038"/>
        <p:cNvGrpSpPr/>
        <p:nvPr/>
      </p:nvGrpSpPr>
      <p:grpSpPr>
        <a:xfrm>
          <a:off x="0" y="0"/>
          <a:ext cx="0" cy="0"/>
          <a:chOff x="0" y="0"/>
          <a:chExt cx="0" cy="0"/>
        </a:xfrm>
      </p:grpSpPr>
      <p:sp>
        <p:nvSpPr>
          <p:cNvPr id="3039" name="Google Shape;3039;p42"/>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OUR MAIN </a:t>
            </a:r>
            <a:r>
              <a:rPr lang="en">
                <a:solidFill>
                  <a:schemeClr val="accent2"/>
                </a:solidFill>
              </a:rPr>
              <a:t>COMPETITORS</a:t>
            </a:r>
            <a:endParaRPr>
              <a:solidFill>
                <a:schemeClr val="accent2"/>
              </a:solidFill>
            </a:endParaRPr>
          </a:p>
        </p:txBody>
      </p:sp>
      <p:sp>
        <p:nvSpPr>
          <p:cNvPr id="3040" name="Google Shape;3040;p42"/>
          <p:cNvSpPr txBox="1"/>
          <p:nvPr>
            <p:ph idx="2" type="title"/>
          </p:nvPr>
        </p:nvSpPr>
        <p:spPr>
          <a:xfrm>
            <a:off x="755600" y="2900863"/>
            <a:ext cx="22656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041" name="Google Shape;3041;p42"/>
          <p:cNvSpPr txBox="1"/>
          <p:nvPr>
            <p:ph idx="1" type="subTitle"/>
          </p:nvPr>
        </p:nvSpPr>
        <p:spPr>
          <a:xfrm>
            <a:off x="755600" y="3296863"/>
            <a:ext cx="22656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3042" name="Google Shape;3042;p42"/>
          <p:cNvSpPr txBox="1"/>
          <p:nvPr>
            <p:ph idx="3" type="title"/>
          </p:nvPr>
        </p:nvSpPr>
        <p:spPr>
          <a:xfrm>
            <a:off x="3443604" y="2900863"/>
            <a:ext cx="22656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043" name="Google Shape;3043;p42"/>
          <p:cNvSpPr txBox="1"/>
          <p:nvPr>
            <p:ph idx="4" type="subTitle"/>
          </p:nvPr>
        </p:nvSpPr>
        <p:spPr>
          <a:xfrm>
            <a:off x="3443604" y="3296863"/>
            <a:ext cx="22656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3044" name="Google Shape;3044;p42"/>
          <p:cNvSpPr txBox="1"/>
          <p:nvPr>
            <p:ph idx="5" type="title"/>
          </p:nvPr>
        </p:nvSpPr>
        <p:spPr>
          <a:xfrm>
            <a:off x="6132644" y="2900863"/>
            <a:ext cx="22656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045" name="Google Shape;3045;p42"/>
          <p:cNvSpPr txBox="1"/>
          <p:nvPr>
            <p:ph idx="6" type="subTitle"/>
          </p:nvPr>
        </p:nvSpPr>
        <p:spPr>
          <a:xfrm>
            <a:off x="6132644" y="3296863"/>
            <a:ext cx="22656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 and the smallest one in the Solar System</a:t>
            </a:r>
            <a:endParaRPr/>
          </a:p>
        </p:txBody>
      </p:sp>
      <p:grpSp>
        <p:nvGrpSpPr>
          <p:cNvPr id="3046" name="Google Shape;3046;p42"/>
          <p:cNvGrpSpPr/>
          <p:nvPr/>
        </p:nvGrpSpPr>
        <p:grpSpPr>
          <a:xfrm>
            <a:off x="5419567" y="4501791"/>
            <a:ext cx="1105976" cy="133969"/>
            <a:chOff x="8183182" y="663852"/>
            <a:chExt cx="1475028" cy="178673"/>
          </a:xfrm>
        </p:grpSpPr>
        <p:grpSp>
          <p:nvGrpSpPr>
            <p:cNvPr id="3047" name="Google Shape;3047;p42"/>
            <p:cNvGrpSpPr/>
            <p:nvPr/>
          </p:nvGrpSpPr>
          <p:grpSpPr>
            <a:xfrm>
              <a:off x="8183182" y="774425"/>
              <a:ext cx="1178025" cy="68100"/>
              <a:chOff x="2024450" y="204150"/>
              <a:chExt cx="1178025" cy="68100"/>
            </a:xfrm>
          </p:grpSpPr>
          <p:sp>
            <p:nvSpPr>
              <p:cNvPr id="3048" name="Google Shape;3048;p4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8" name="Google Shape;3058;p42"/>
            <p:cNvGrpSpPr/>
            <p:nvPr/>
          </p:nvGrpSpPr>
          <p:grpSpPr>
            <a:xfrm>
              <a:off x="8480185" y="663852"/>
              <a:ext cx="1178025" cy="68100"/>
              <a:chOff x="2024450" y="204150"/>
              <a:chExt cx="1178025" cy="68100"/>
            </a:xfrm>
          </p:grpSpPr>
          <p:sp>
            <p:nvSpPr>
              <p:cNvPr id="3059" name="Google Shape;3059;p4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69" name="Google Shape;3069;p42"/>
          <p:cNvGrpSpPr/>
          <p:nvPr/>
        </p:nvGrpSpPr>
        <p:grpSpPr>
          <a:xfrm>
            <a:off x="4148914" y="1744484"/>
            <a:ext cx="854980" cy="750308"/>
            <a:chOff x="7547949" y="2761477"/>
            <a:chExt cx="417348" cy="366254"/>
          </a:xfrm>
        </p:grpSpPr>
        <p:sp>
          <p:nvSpPr>
            <p:cNvPr id="3070" name="Google Shape;3070;p42"/>
            <p:cNvSpPr/>
            <p:nvPr/>
          </p:nvSpPr>
          <p:spPr>
            <a:xfrm>
              <a:off x="7744686" y="2908824"/>
              <a:ext cx="23889" cy="23889"/>
            </a:xfrm>
            <a:custGeom>
              <a:rect b="b" l="l" r="r" t="t"/>
              <a:pathLst>
                <a:path extrusionOk="0" h="668" w="668">
                  <a:moveTo>
                    <a:pt x="334" y="1"/>
                  </a:moveTo>
                  <a:cubicBezTo>
                    <a:pt x="144" y="1"/>
                    <a:pt x="1" y="143"/>
                    <a:pt x="1" y="334"/>
                  </a:cubicBezTo>
                  <a:cubicBezTo>
                    <a:pt x="1" y="525"/>
                    <a:pt x="144" y="667"/>
                    <a:pt x="334" y="667"/>
                  </a:cubicBezTo>
                  <a:cubicBezTo>
                    <a:pt x="525" y="667"/>
                    <a:pt x="668" y="525"/>
                    <a:pt x="668" y="334"/>
                  </a:cubicBezTo>
                  <a:cubicBezTo>
                    <a:pt x="668" y="143"/>
                    <a:pt x="525"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2"/>
            <p:cNvSpPr/>
            <p:nvPr/>
          </p:nvSpPr>
          <p:spPr>
            <a:xfrm>
              <a:off x="7669761" y="3070654"/>
              <a:ext cx="173770" cy="57077"/>
            </a:xfrm>
            <a:custGeom>
              <a:rect b="b" l="l" r="r" t="t"/>
              <a:pathLst>
                <a:path extrusionOk="0" h="1596" w="4859">
                  <a:moveTo>
                    <a:pt x="1405" y="0"/>
                  </a:moveTo>
                  <a:lnTo>
                    <a:pt x="1405" y="905"/>
                  </a:lnTo>
                  <a:lnTo>
                    <a:pt x="334" y="905"/>
                  </a:lnTo>
                  <a:cubicBezTo>
                    <a:pt x="167" y="905"/>
                    <a:pt x="0" y="1072"/>
                    <a:pt x="0" y="1262"/>
                  </a:cubicBezTo>
                  <a:cubicBezTo>
                    <a:pt x="0" y="1429"/>
                    <a:pt x="167" y="1596"/>
                    <a:pt x="334" y="1596"/>
                  </a:cubicBezTo>
                  <a:lnTo>
                    <a:pt x="4525" y="1596"/>
                  </a:lnTo>
                  <a:cubicBezTo>
                    <a:pt x="4692" y="1596"/>
                    <a:pt x="4858" y="1429"/>
                    <a:pt x="4858" y="1262"/>
                  </a:cubicBezTo>
                  <a:cubicBezTo>
                    <a:pt x="4858" y="1072"/>
                    <a:pt x="4692" y="905"/>
                    <a:pt x="4525" y="905"/>
                  </a:cubicBezTo>
                  <a:lnTo>
                    <a:pt x="3453" y="905"/>
                  </a:lnTo>
                  <a:lnTo>
                    <a:pt x="3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2"/>
            <p:cNvSpPr/>
            <p:nvPr/>
          </p:nvSpPr>
          <p:spPr>
            <a:xfrm>
              <a:off x="7547949" y="2761477"/>
              <a:ext cx="417348" cy="284491"/>
            </a:xfrm>
            <a:custGeom>
              <a:rect b="b" l="l" r="r" t="t"/>
              <a:pathLst>
                <a:path extrusionOk="0" h="7955" w="11670">
                  <a:moveTo>
                    <a:pt x="6800" y="3150"/>
                  </a:moveTo>
                  <a:cubicBezTo>
                    <a:pt x="6889" y="3150"/>
                    <a:pt x="6978" y="3180"/>
                    <a:pt x="7050" y="3239"/>
                  </a:cubicBezTo>
                  <a:cubicBezTo>
                    <a:pt x="7169" y="3382"/>
                    <a:pt x="7169" y="3597"/>
                    <a:pt x="7050" y="3740"/>
                  </a:cubicBezTo>
                  <a:lnTo>
                    <a:pt x="6764" y="4002"/>
                  </a:lnTo>
                  <a:cubicBezTo>
                    <a:pt x="6812" y="4144"/>
                    <a:pt x="6859" y="4287"/>
                    <a:pt x="6859" y="4454"/>
                  </a:cubicBezTo>
                  <a:cubicBezTo>
                    <a:pt x="6859" y="5026"/>
                    <a:pt x="6407" y="5478"/>
                    <a:pt x="5835" y="5478"/>
                  </a:cubicBezTo>
                  <a:cubicBezTo>
                    <a:pt x="5264" y="5478"/>
                    <a:pt x="4811" y="5026"/>
                    <a:pt x="4811" y="4454"/>
                  </a:cubicBezTo>
                  <a:cubicBezTo>
                    <a:pt x="4811" y="3882"/>
                    <a:pt x="5264" y="3430"/>
                    <a:pt x="5835" y="3430"/>
                  </a:cubicBezTo>
                  <a:cubicBezTo>
                    <a:pt x="6002" y="3430"/>
                    <a:pt x="6145" y="3454"/>
                    <a:pt x="6288" y="3525"/>
                  </a:cubicBezTo>
                  <a:lnTo>
                    <a:pt x="6550" y="3239"/>
                  </a:lnTo>
                  <a:cubicBezTo>
                    <a:pt x="6621" y="3180"/>
                    <a:pt x="6710" y="3150"/>
                    <a:pt x="6800" y="3150"/>
                  </a:cubicBezTo>
                  <a:close/>
                  <a:moveTo>
                    <a:pt x="5835" y="918"/>
                  </a:moveTo>
                  <a:cubicBezTo>
                    <a:pt x="6740" y="918"/>
                    <a:pt x="7645" y="1263"/>
                    <a:pt x="8336" y="1953"/>
                  </a:cubicBezTo>
                  <a:cubicBezTo>
                    <a:pt x="9717" y="3335"/>
                    <a:pt x="9717" y="5573"/>
                    <a:pt x="8336" y="6955"/>
                  </a:cubicBezTo>
                  <a:cubicBezTo>
                    <a:pt x="8264" y="7026"/>
                    <a:pt x="8175" y="7062"/>
                    <a:pt x="8089" y="7062"/>
                  </a:cubicBezTo>
                  <a:cubicBezTo>
                    <a:pt x="8002" y="7062"/>
                    <a:pt x="7919" y="7026"/>
                    <a:pt x="7859" y="6955"/>
                  </a:cubicBezTo>
                  <a:lnTo>
                    <a:pt x="7312" y="6431"/>
                  </a:lnTo>
                  <a:cubicBezTo>
                    <a:pt x="7193" y="6288"/>
                    <a:pt x="7193" y="6073"/>
                    <a:pt x="7312" y="5930"/>
                  </a:cubicBezTo>
                  <a:cubicBezTo>
                    <a:pt x="7383" y="5871"/>
                    <a:pt x="7472" y="5841"/>
                    <a:pt x="7562" y="5841"/>
                  </a:cubicBezTo>
                  <a:cubicBezTo>
                    <a:pt x="7651" y="5841"/>
                    <a:pt x="7740" y="5871"/>
                    <a:pt x="7812" y="5930"/>
                  </a:cubicBezTo>
                  <a:lnTo>
                    <a:pt x="8074" y="6216"/>
                  </a:lnTo>
                  <a:cubicBezTo>
                    <a:pt x="8407" y="5811"/>
                    <a:pt x="8621" y="5311"/>
                    <a:pt x="8669" y="4787"/>
                  </a:cubicBezTo>
                  <a:lnTo>
                    <a:pt x="8169" y="4787"/>
                  </a:lnTo>
                  <a:cubicBezTo>
                    <a:pt x="7978" y="4787"/>
                    <a:pt x="7836" y="4645"/>
                    <a:pt x="7836" y="4454"/>
                  </a:cubicBezTo>
                  <a:cubicBezTo>
                    <a:pt x="7836" y="4263"/>
                    <a:pt x="7978" y="4121"/>
                    <a:pt x="8169" y="4121"/>
                  </a:cubicBezTo>
                  <a:lnTo>
                    <a:pt x="8669" y="4121"/>
                  </a:lnTo>
                  <a:cubicBezTo>
                    <a:pt x="8621" y="3597"/>
                    <a:pt x="8407" y="3097"/>
                    <a:pt x="8074" y="2692"/>
                  </a:cubicBezTo>
                  <a:lnTo>
                    <a:pt x="7812" y="2978"/>
                  </a:lnTo>
                  <a:cubicBezTo>
                    <a:pt x="7740" y="3037"/>
                    <a:pt x="7651" y="3067"/>
                    <a:pt x="7562" y="3067"/>
                  </a:cubicBezTo>
                  <a:cubicBezTo>
                    <a:pt x="7472" y="3067"/>
                    <a:pt x="7383" y="3037"/>
                    <a:pt x="7312" y="2978"/>
                  </a:cubicBezTo>
                  <a:cubicBezTo>
                    <a:pt x="7193" y="2835"/>
                    <a:pt x="7193" y="2620"/>
                    <a:pt x="7312" y="2477"/>
                  </a:cubicBezTo>
                  <a:lnTo>
                    <a:pt x="7597" y="2215"/>
                  </a:lnTo>
                  <a:cubicBezTo>
                    <a:pt x="7193" y="1882"/>
                    <a:pt x="6693" y="1668"/>
                    <a:pt x="6169" y="1620"/>
                  </a:cubicBezTo>
                  <a:lnTo>
                    <a:pt x="6169" y="2120"/>
                  </a:lnTo>
                  <a:cubicBezTo>
                    <a:pt x="6169" y="2311"/>
                    <a:pt x="6026" y="2454"/>
                    <a:pt x="5835" y="2454"/>
                  </a:cubicBezTo>
                  <a:cubicBezTo>
                    <a:pt x="5645" y="2454"/>
                    <a:pt x="5502" y="2311"/>
                    <a:pt x="5502" y="2120"/>
                  </a:cubicBezTo>
                  <a:lnTo>
                    <a:pt x="5502" y="1620"/>
                  </a:lnTo>
                  <a:cubicBezTo>
                    <a:pt x="4978" y="1668"/>
                    <a:pt x="4478" y="1882"/>
                    <a:pt x="4073" y="2215"/>
                  </a:cubicBezTo>
                  <a:lnTo>
                    <a:pt x="4359" y="2477"/>
                  </a:lnTo>
                  <a:cubicBezTo>
                    <a:pt x="4478" y="2620"/>
                    <a:pt x="4478" y="2835"/>
                    <a:pt x="4359" y="2978"/>
                  </a:cubicBezTo>
                  <a:cubicBezTo>
                    <a:pt x="4287" y="3037"/>
                    <a:pt x="4198" y="3067"/>
                    <a:pt x="4109" y="3067"/>
                  </a:cubicBezTo>
                  <a:cubicBezTo>
                    <a:pt x="4019" y="3067"/>
                    <a:pt x="3930" y="3037"/>
                    <a:pt x="3859" y="2978"/>
                  </a:cubicBezTo>
                  <a:lnTo>
                    <a:pt x="3597" y="2692"/>
                  </a:lnTo>
                  <a:cubicBezTo>
                    <a:pt x="3263" y="3097"/>
                    <a:pt x="3049" y="3597"/>
                    <a:pt x="3001" y="4121"/>
                  </a:cubicBezTo>
                  <a:lnTo>
                    <a:pt x="3501" y="4121"/>
                  </a:lnTo>
                  <a:cubicBezTo>
                    <a:pt x="3692" y="4121"/>
                    <a:pt x="3835" y="4263"/>
                    <a:pt x="3835" y="4454"/>
                  </a:cubicBezTo>
                  <a:cubicBezTo>
                    <a:pt x="3835" y="4645"/>
                    <a:pt x="3692" y="4787"/>
                    <a:pt x="3501" y="4787"/>
                  </a:cubicBezTo>
                  <a:lnTo>
                    <a:pt x="3001" y="4787"/>
                  </a:lnTo>
                  <a:cubicBezTo>
                    <a:pt x="3049" y="5311"/>
                    <a:pt x="3263" y="5811"/>
                    <a:pt x="3597" y="6216"/>
                  </a:cubicBezTo>
                  <a:lnTo>
                    <a:pt x="3859" y="5930"/>
                  </a:lnTo>
                  <a:cubicBezTo>
                    <a:pt x="3930" y="5871"/>
                    <a:pt x="4019" y="5841"/>
                    <a:pt x="4109" y="5841"/>
                  </a:cubicBezTo>
                  <a:cubicBezTo>
                    <a:pt x="4198" y="5841"/>
                    <a:pt x="4287" y="5871"/>
                    <a:pt x="4359" y="5930"/>
                  </a:cubicBezTo>
                  <a:cubicBezTo>
                    <a:pt x="4478" y="6073"/>
                    <a:pt x="4478" y="6288"/>
                    <a:pt x="4359" y="6431"/>
                  </a:cubicBezTo>
                  <a:lnTo>
                    <a:pt x="3811" y="6955"/>
                  </a:lnTo>
                  <a:cubicBezTo>
                    <a:pt x="3751" y="7026"/>
                    <a:pt x="3662" y="7062"/>
                    <a:pt x="3573" y="7062"/>
                  </a:cubicBezTo>
                  <a:cubicBezTo>
                    <a:pt x="3484" y="7062"/>
                    <a:pt x="3394" y="7026"/>
                    <a:pt x="3335" y="6955"/>
                  </a:cubicBezTo>
                  <a:cubicBezTo>
                    <a:pt x="1953" y="5573"/>
                    <a:pt x="1953" y="3335"/>
                    <a:pt x="3335" y="1953"/>
                  </a:cubicBezTo>
                  <a:cubicBezTo>
                    <a:pt x="4025" y="1263"/>
                    <a:pt x="4930" y="918"/>
                    <a:pt x="5835" y="918"/>
                  </a:cubicBezTo>
                  <a:close/>
                  <a:moveTo>
                    <a:pt x="358" y="1"/>
                  </a:moveTo>
                  <a:cubicBezTo>
                    <a:pt x="167" y="1"/>
                    <a:pt x="1" y="167"/>
                    <a:pt x="1" y="334"/>
                  </a:cubicBezTo>
                  <a:lnTo>
                    <a:pt x="1" y="7621"/>
                  </a:lnTo>
                  <a:cubicBezTo>
                    <a:pt x="1" y="7812"/>
                    <a:pt x="167" y="7955"/>
                    <a:pt x="358" y="7955"/>
                  </a:cubicBezTo>
                  <a:lnTo>
                    <a:pt x="11313" y="7955"/>
                  </a:lnTo>
                  <a:cubicBezTo>
                    <a:pt x="11503" y="7955"/>
                    <a:pt x="11670" y="7812"/>
                    <a:pt x="11670" y="7621"/>
                  </a:cubicBezTo>
                  <a:lnTo>
                    <a:pt x="11670" y="334"/>
                  </a:lnTo>
                  <a:cubicBezTo>
                    <a:pt x="11670" y="167"/>
                    <a:pt x="11503" y="1"/>
                    <a:pt x="11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3" name="Google Shape;3073;p42"/>
          <p:cNvGrpSpPr/>
          <p:nvPr/>
        </p:nvGrpSpPr>
        <p:grpSpPr>
          <a:xfrm>
            <a:off x="6891103" y="1746089"/>
            <a:ext cx="748683" cy="747098"/>
            <a:chOff x="6856386" y="1437970"/>
            <a:chExt cx="416490" cy="415632"/>
          </a:xfrm>
        </p:grpSpPr>
        <p:sp>
          <p:nvSpPr>
            <p:cNvPr id="3074" name="Google Shape;3074;p42"/>
            <p:cNvSpPr/>
            <p:nvPr/>
          </p:nvSpPr>
          <p:spPr>
            <a:xfrm>
              <a:off x="6856386" y="1437970"/>
              <a:ext cx="416490" cy="415632"/>
            </a:xfrm>
            <a:custGeom>
              <a:rect b="b" l="l" r="r" t="t"/>
              <a:pathLst>
                <a:path extrusionOk="0" h="11622" w="11646">
                  <a:moveTo>
                    <a:pt x="5811" y="2906"/>
                  </a:moveTo>
                  <a:cubicBezTo>
                    <a:pt x="6764" y="2906"/>
                    <a:pt x="7526" y="3668"/>
                    <a:pt x="7526" y="4620"/>
                  </a:cubicBezTo>
                  <a:lnTo>
                    <a:pt x="7526" y="5073"/>
                  </a:lnTo>
                  <a:lnTo>
                    <a:pt x="7621" y="5073"/>
                  </a:lnTo>
                  <a:cubicBezTo>
                    <a:pt x="7811" y="5073"/>
                    <a:pt x="7978" y="5239"/>
                    <a:pt x="7978" y="5406"/>
                  </a:cubicBezTo>
                  <a:lnTo>
                    <a:pt x="7978" y="8359"/>
                  </a:lnTo>
                  <a:cubicBezTo>
                    <a:pt x="7978" y="8550"/>
                    <a:pt x="7811" y="8716"/>
                    <a:pt x="7621" y="8716"/>
                  </a:cubicBezTo>
                  <a:lnTo>
                    <a:pt x="4025" y="8716"/>
                  </a:lnTo>
                  <a:cubicBezTo>
                    <a:pt x="3834" y="8716"/>
                    <a:pt x="3668" y="8550"/>
                    <a:pt x="3668" y="8359"/>
                  </a:cubicBezTo>
                  <a:lnTo>
                    <a:pt x="3668" y="5406"/>
                  </a:lnTo>
                  <a:cubicBezTo>
                    <a:pt x="3668" y="5239"/>
                    <a:pt x="3834" y="5073"/>
                    <a:pt x="4025" y="5073"/>
                  </a:cubicBezTo>
                  <a:lnTo>
                    <a:pt x="4120" y="5073"/>
                  </a:lnTo>
                  <a:lnTo>
                    <a:pt x="4120" y="4620"/>
                  </a:lnTo>
                  <a:cubicBezTo>
                    <a:pt x="4120" y="3668"/>
                    <a:pt x="4882" y="2906"/>
                    <a:pt x="5811" y="2906"/>
                  </a:cubicBezTo>
                  <a:close/>
                  <a:moveTo>
                    <a:pt x="4239" y="0"/>
                  </a:moveTo>
                  <a:cubicBezTo>
                    <a:pt x="4049" y="0"/>
                    <a:pt x="3882" y="143"/>
                    <a:pt x="3882" y="334"/>
                  </a:cubicBezTo>
                  <a:lnTo>
                    <a:pt x="3882" y="1548"/>
                  </a:lnTo>
                  <a:lnTo>
                    <a:pt x="3072" y="1548"/>
                  </a:lnTo>
                  <a:cubicBezTo>
                    <a:pt x="2239" y="1548"/>
                    <a:pt x="1548" y="2215"/>
                    <a:pt x="1548" y="3072"/>
                  </a:cubicBezTo>
                  <a:lnTo>
                    <a:pt x="1548" y="3882"/>
                  </a:lnTo>
                  <a:lnTo>
                    <a:pt x="334" y="3882"/>
                  </a:lnTo>
                  <a:cubicBezTo>
                    <a:pt x="143" y="3882"/>
                    <a:pt x="0" y="4025"/>
                    <a:pt x="0" y="4215"/>
                  </a:cubicBezTo>
                  <a:cubicBezTo>
                    <a:pt x="0" y="4406"/>
                    <a:pt x="143" y="4549"/>
                    <a:pt x="334" y="4549"/>
                  </a:cubicBezTo>
                  <a:lnTo>
                    <a:pt x="1548" y="4549"/>
                  </a:lnTo>
                  <a:lnTo>
                    <a:pt x="1548" y="5478"/>
                  </a:lnTo>
                  <a:lnTo>
                    <a:pt x="334" y="5478"/>
                  </a:lnTo>
                  <a:cubicBezTo>
                    <a:pt x="143" y="5478"/>
                    <a:pt x="0" y="5620"/>
                    <a:pt x="0" y="5811"/>
                  </a:cubicBezTo>
                  <a:cubicBezTo>
                    <a:pt x="0" y="6001"/>
                    <a:pt x="143" y="6144"/>
                    <a:pt x="334" y="6144"/>
                  </a:cubicBezTo>
                  <a:lnTo>
                    <a:pt x="1548" y="6144"/>
                  </a:lnTo>
                  <a:lnTo>
                    <a:pt x="1548" y="7073"/>
                  </a:lnTo>
                  <a:lnTo>
                    <a:pt x="334" y="7073"/>
                  </a:lnTo>
                  <a:cubicBezTo>
                    <a:pt x="143" y="7073"/>
                    <a:pt x="0" y="7216"/>
                    <a:pt x="0" y="7406"/>
                  </a:cubicBezTo>
                  <a:cubicBezTo>
                    <a:pt x="0" y="7597"/>
                    <a:pt x="143" y="7740"/>
                    <a:pt x="334" y="7740"/>
                  </a:cubicBezTo>
                  <a:lnTo>
                    <a:pt x="1548" y="7740"/>
                  </a:lnTo>
                  <a:lnTo>
                    <a:pt x="1548" y="8550"/>
                  </a:lnTo>
                  <a:cubicBezTo>
                    <a:pt x="1548" y="9407"/>
                    <a:pt x="2239" y="10074"/>
                    <a:pt x="3072" y="10074"/>
                  </a:cubicBezTo>
                  <a:lnTo>
                    <a:pt x="3882" y="10074"/>
                  </a:lnTo>
                  <a:lnTo>
                    <a:pt x="3882" y="11288"/>
                  </a:lnTo>
                  <a:cubicBezTo>
                    <a:pt x="3882" y="11479"/>
                    <a:pt x="4049" y="11622"/>
                    <a:pt x="4239" y="11622"/>
                  </a:cubicBezTo>
                  <a:cubicBezTo>
                    <a:pt x="4430" y="11622"/>
                    <a:pt x="4573" y="11479"/>
                    <a:pt x="4573" y="11288"/>
                  </a:cubicBezTo>
                  <a:lnTo>
                    <a:pt x="4573" y="10074"/>
                  </a:lnTo>
                  <a:lnTo>
                    <a:pt x="5478" y="10074"/>
                  </a:lnTo>
                  <a:lnTo>
                    <a:pt x="5478" y="11288"/>
                  </a:lnTo>
                  <a:cubicBezTo>
                    <a:pt x="5478" y="11479"/>
                    <a:pt x="5644" y="11622"/>
                    <a:pt x="5835" y="11622"/>
                  </a:cubicBezTo>
                  <a:cubicBezTo>
                    <a:pt x="6002" y="11622"/>
                    <a:pt x="6168" y="11479"/>
                    <a:pt x="6168" y="11288"/>
                  </a:cubicBezTo>
                  <a:lnTo>
                    <a:pt x="6168" y="10074"/>
                  </a:lnTo>
                  <a:lnTo>
                    <a:pt x="7073" y="10074"/>
                  </a:lnTo>
                  <a:lnTo>
                    <a:pt x="7073" y="11288"/>
                  </a:lnTo>
                  <a:cubicBezTo>
                    <a:pt x="7073" y="11479"/>
                    <a:pt x="7216" y="11622"/>
                    <a:pt x="7407" y="11622"/>
                  </a:cubicBezTo>
                  <a:cubicBezTo>
                    <a:pt x="7597" y="11622"/>
                    <a:pt x="7764" y="11479"/>
                    <a:pt x="7764" y="11288"/>
                  </a:cubicBezTo>
                  <a:lnTo>
                    <a:pt x="7764" y="10074"/>
                  </a:lnTo>
                  <a:lnTo>
                    <a:pt x="8574" y="10074"/>
                  </a:lnTo>
                  <a:cubicBezTo>
                    <a:pt x="9407" y="10074"/>
                    <a:pt x="10098" y="9407"/>
                    <a:pt x="10098" y="8550"/>
                  </a:cubicBezTo>
                  <a:lnTo>
                    <a:pt x="10098" y="7740"/>
                  </a:lnTo>
                  <a:lnTo>
                    <a:pt x="11312" y="7740"/>
                  </a:lnTo>
                  <a:cubicBezTo>
                    <a:pt x="11503" y="7740"/>
                    <a:pt x="11646" y="7597"/>
                    <a:pt x="11646" y="7406"/>
                  </a:cubicBezTo>
                  <a:cubicBezTo>
                    <a:pt x="11646" y="7216"/>
                    <a:pt x="11503" y="7073"/>
                    <a:pt x="11312" y="7073"/>
                  </a:cubicBezTo>
                  <a:lnTo>
                    <a:pt x="10098" y="7073"/>
                  </a:lnTo>
                  <a:lnTo>
                    <a:pt x="10098" y="6144"/>
                  </a:lnTo>
                  <a:lnTo>
                    <a:pt x="11312" y="6144"/>
                  </a:lnTo>
                  <a:cubicBezTo>
                    <a:pt x="11503" y="6144"/>
                    <a:pt x="11646" y="6001"/>
                    <a:pt x="11646" y="5811"/>
                  </a:cubicBezTo>
                  <a:cubicBezTo>
                    <a:pt x="11646" y="5620"/>
                    <a:pt x="11503" y="5478"/>
                    <a:pt x="11312" y="5478"/>
                  </a:cubicBezTo>
                  <a:lnTo>
                    <a:pt x="10098" y="5478"/>
                  </a:lnTo>
                  <a:lnTo>
                    <a:pt x="10098" y="4549"/>
                  </a:lnTo>
                  <a:lnTo>
                    <a:pt x="11312" y="4549"/>
                  </a:lnTo>
                  <a:cubicBezTo>
                    <a:pt x="11503" y="4549"/>
                    <a:pt x="11646" y="4406"/>
                    <a:pt x="11646" y="4215"/>
                  </a:cubicBezTo>
                  <a:cubicBezTo>
                    <a:pt x="11646" y="4025"/>
                    <a:pt x="11503" y="3882"/>
                    <a:pt x="11312" y="3882"/>
                  </a:cubicBezTo>
                  <a:lnTo>
                    <a:pt x="10098" y="3882"/>
                  </a:lnTo>
                  <a:lnTo>
                    <a:pt x="10098" y="3072"/>
                  </a:lnTo>
                  <a:cubicBezTo>
                    <a:pt x="10098" y="2215"/>
                    <a:pt x="9407" y="1548"/>
                    <a:pt x="8574" y="1548"/>
                  </a:cubicBezTo>
                  <a:lnTo>
                    <a:pt x="7764" y="1548"/>
                  </a:lnTo>
                  <a:lnTo>
                    <a:pt x="7764" y="334"/>
                  </a:lnTo>
                  <a:cubicBezTo>
                    <a:pt x="7764" y="143"/>
                    <a:pt x="7597" y="0"/>
                    <a:pt x="7407" y="0"/>
                  </a:cubicBezTo>
                  <a:cubicBezTo>
                    <a:pt x="7216" y="0"/>
                    <a:pt x="7073" y="143"/>
                    <a:pt x="7073" y="334"/>
                  </a:cubicBezTo>
                  <a:lnTo>
                    <a:pt x="7073" y="1548"/>
                  </a:lnTo>
                  <a:lnTo>
                    <a:pt x="6168" y="1548"/>
                  </a:lnTo>
                  <a:lnTo>
                    <a:pt x="6168" y="334"/>
                  </a:lnTo>
                  <a:cubicBezTo>
                    <a:pt x="6168" y="143"/>
                    <a:pt x="6002" y="0"/>
                    <a:pt x="5835" y="0"/>
                  </a:cubicBezTo>
                  <a:cubicBezTo>
                    <a:pt x="5644" y="0"/>
                    <a:pt x="5478" y="143"/>
                    <a:pt x="5478" y="334"/>
                  </a:cubicBezTo>
                  <a:lnTo>
                    <a:pt x="5478" y="1548"/>
                  </a:lnTo>
                  <a:lnTo>
                    <a:pt x="4573" y="1548"/>
                  </a:lnTo>
                  <a:lnTo>
                    <a:pt x="4573" y="334"/>
                  </a:lnTo>
                  <a:cubicBezTo>
                    <a:pt x="4573" y="143"/>
                    <a:pt x="4430" y="0"/>
                    <a:pt x="42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2"/>
            <p:cNvSpPr/>
            <p:nvPr/>
          </p:nvSpPr>
          <p:spPr>
            <a:xfrm>
              <a:off x="7027551" y="1566576"/>
              <a:ext cx="74136" cy="52821"/>
            </a:xfrm>
            <a:custGeom>
              <a:rect b="b" l="l" r="r" t="t"/>
              <a:pathLst>
                <a:path extrusionOk="0" h="1477" w="2073">
                  <a:moveTo>
                    <a:pt x="1049" y="0"/>
                  </a:moveTo>
                  <a:cubicBezTo>
                    <a:pt x="477" y="0"/>
                    <a:pt x="1" y="453"/>
                    <a:pt x="1" y="1024"/>
                  </a:cubicBezTo>
                  <a:lnTo>
                    <a:pt x="1" y="1477"/>
                  </a:lnTo>
                  <a:lnTo>
                    <a:pt x="2073" y="1477"/>
                  </a:lnTo>
                  <a:lnTo>
                    <a:pt x="2073" y="1024"/>
                  </a:lnTo>
                  <a:cubicBezTo>
                    <a:pt x="2073" y="453"/>
                    <a:pt x="1597" y="0"/>
                    <a:pt x="10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2"/>
            <p:cNvSpPr/>
            <p:nvPr/>
          </p:nvSpPr>
          <p:spPr>
            <a:xfrm>
              <a:off x="7012244" y="1644076"/>
              <a:ext cx="104784" cy="80931"/>
            </a:xfrm>
            <a:custGeom>
              <a:rect b="b" l="l" r="r" t="t"/>
              <a:pathLst>
                <a:path extrusionOk="0" h="2263" w="2930">
                  <a:moveTo>
                    <a:pt x="1477" y="667"/>
                  </a:moveTo>
                  <a:cubicBezTo>
                    <a:pt x="1644" y="667"/>
                    <a:pt x="1810" y="834"/>
                    <a:pt x="1810" y="1024"/>
                  </a:cubicBezTo>
                  <a:lnTo>
                    <a:pt x="1810" y="1239"/>
                  </a:lnTo>
                  <a:cubicBezTo>
                    <a:pt x="1810" y="1429"/>
                    <a:pt x="1644" y="1572"/>
                    <a:pt x="1477" y="1572"/>
                  </a:cubicBezTo>
                  <a:cubicBezTo>
                    <a:pt x="1286" y="1572"/>
                    <a:pt x="1120" y="1429"/>
                    <a:pt x="1120" y="1239"/>
                  </a:cubicBezTo>
                  <a:lnTo>
                    <a:pt x="1120" y="1024"/>
                  </a:lnTo>
                  <a:cubicBezTo>
                    <a:pt x="1120" y="834"/>
                    <a:pt x="1286" y="667"/>
                    <a:pt x="1477" y="667"/>
                  </a:cubicBezTo>
                  <a:close/>
                  <a:moveTo>
                    <a:pt x="0" y="0"/>
                  </a:moveTo>
                  <a:lnTo>
                    <a:pt x="0" y="2263"/>
                  </a:lnTo>
                  <a:lnTo>
                    <a:pt x="2930" y="2263"/>
                  </a:lnTo>
                  <a:lnTo>
                    <a:pt x="29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7" name="Google Shape;3077;p42"/>
          <p:cNvGrpSpPr/>
          <p:nvPr/>
        </p:nvGrpSpPr>
        <p:grpSpPr>
          <a:xfrm>
            <a:off x="1514059" y="1744494"/>
            <a:ext cx="748683" cy="750289"/>
            <a:chOff x="4722040" y="1437111"/>
            <a:chExt cx="416490" cy="417360"/>
          </a:xfrm>
        </p:grpSpPr>
        <p:sp>
          <p:nvSpPr>
            <p:cNvPr id="3078" name="Google Shape;3078;p42"/>
            <p:cNvSpPr/>
            <p:nvPr/>
          </p:nvSpPr>
          <p:spPr>
            <a:xfrm>
              <a:off x="4785056" y="1586997"/>
              <a:ext cx="298975" cy="179742"/>
            </a:xfrm>
            <a:custGeom>
              <a:rect b="b" l="l" r="r" t="t"/>
              <a:pathLst>
                <a:path extrusionOk="0" h="5026" w="8360">
                  <a:moveTo>
                    <a:pt x="4192" y="810"/>
                  </a:moveTo>
                  <a:cubicBezTo>
                    <a:pt x="5002" y="810"/>
                    <a:pt x="5787" y="1120"/>
                    <a:pt x="6359" y="1692"/>
                  </a:cubicBezTo>
                  <a:cubicBezTo>
                    <a:pt x="6478" y="1834"/>
                    <a:pt x="6478" y="2049"/>
                    <a:pt x="6359" y="2192"/>
                  </a:cubicBezTo>
                  <a:cubicBezTo>
                    <a:pt x="6287" y="2251"/>
                    <a:pt x="6198" y="2281"/>
                    <a:pt x="6112" y="2281"/>
                  </a:cubicBezTo>
                  <a:cubicBezTo>
                    <a:pt x="6026" y="2281"/>
                    <a:pt x="5942" y="2251"/>
                    <a:pt x="5883" y="2192"/>
                  </a:cubicBezTo>
                  <a:cubicBezTo>
                    <a:pt x="5430" y="1739"/>
                    <a:pt x="4811" y="1477"/>
                    <a:pt x="4192" y="1477"/>
                  </a:cubicBezTo>
                  <a:cubicBezTo>
                    <a:pt x="3549" y="1477"/>
                    <a:pt x="2953" y="1739"/>
                    <a:pt x="2501" y="2192"/>
                  </a:cubicBezTo>
                  <a:cubicBezTo>
                    <a:pt x="2430" y="2251"/>
                    <a:pt x="2340" y="2281"/>
                    <a:pt x="2254" y="2281"/>
                  </a:cubicBezTo>
                  <a:cubicBezTo>
                    <a:pt x="2168" y="2281"/>
                    <a:pt x="2084" y="2251"/>
                    <a:pt x="2025" y="2192"/>
                  </a:cubicBezTo>
                  <a:cubicBezTo>
                    <a:pt x="1882" y="2049"/>
                    <a:pt x="1882" y="1834"/>
                    <a:pt x="2025" y="1692"/>
                  </a:cubicBezTo>
                  <a:cubicBezTo>
                    <a:pt x="2596" y="1120"/>
                    <a:pt x="3358" y="810"/>
                    <a:pt x="4192" y="810"/>
                  </a:cubicBezTo>
                  <a:close/>
                  <a:moveTo>
                    <a:pt x="4192" y="2168"/>
                  </a:moveTo>
                  <a:cubicBezTo>
                    <a:pt x="4644" y="2168"/>
                    <a:pt x="5073" y="2335"/>
                    <a:pt x="5383" y="2668"/>
                  </a:cubicBezTo>
                  <a:cubicBezTo>
                    <a:pt x="5525" y="2811"/>
                    <a:pt x="5525" y="3025"/>
                    <a:pt x="5383" y="3144"/>
                  </a:cubicBezTo>
                  <a:cubicBezTo>
                    <a:pt x="5323" y="3216"/>
                    <a:pt x="5240" y="3251"/>
                    <a:pt x="5153" y="3251"/>
                  </a:cubicBezTo>
                  <a:cubicBezTo>
                    <a:pt x="5067" y="3251"/>
                    <a:pt x="4978" y="3216"/>
                    <a:pt x="4906" y="3144"/>
                  </a:cubicBezTo>
                  <a:cubicBezTo>
                    <a:pt x="4716" y="2954"/>
                    <a:pt x="4454" y="2858"/>
                    <a:pt x="4192" y="2858"/>
                  </a:cubicBezTo>
                  <a:cubicBezTo>
                    <a:pt x="3906" y="2858"/>
                    <a:pt x="3644" y="2954"/>
                    <a:pt x="3454" y="3144"/>
                  </a:cubicBezTo>
                  <a:cubicBezTo>
                    <a:pt x="3394" y="3216"/>
                    <a:pt x="3311" y="3251"/>
                    <a:pt x="3224" y="3251"/>
                  </a:cubicBezTo>
                  <a:cubicBezTo>
                    <a:pt x="3138" y="3251"/>
                    <a:pt x="3049" y="3216"/>
                    <a:pt x="2977" y="3144"/>
                  </a:cubicBezTo>
                  <a:cubicBezTo>
                    <a:pt x="2834" y="3025"/>
                    <a:pt x="2834" y="2811"/>
                    <a:pt x="2977" y="2668"/>
                  </a:cubicBezTo>
                  <a:cubicBezTo>
                    <a:pt x="3311" y="2335"/>
                    <a:pt x="3739" y="2168"/>
                    <a:pt x="4192" y="2168"/>
                  </a:cubicBezTo>
                  <a:close/>
                  <a:moveTo>
                    <a:pt x="4192" y="3525"/>
                  </a:moveTo>
                  <a:cubicBezTo>
                    <a:pt x="4382" y="3525"/>
                    <a:pt x="4525" y="3692"/>
                    <a:pt x="4525" y="3882"/>
                  </a:cubicBezTo>
                  <a:cubicBezTo>
                    <a:pt x="4525" y="4049"/>
                    <a:pt x="4382" y="4216"/>
                    <a:pt x="4192" y="4216"/>
                  </a:cubicBezTo>
                  <a:cubicBezTo>
                    <a:pt x="4001" y="4216"/>
                    <a:pt x="3835" y="4049"/>
                    <a:pt x="3835" y="3882"/>
                  </a:cubicBezTo>
                  <a:cubicBezTo>
                    <a:pt x="3835" y="3692"/>
                    <a:pt x="4001" y="3525"/>
                    <a:pt x="4192" y="3525"/>
                  </a:cubicBezTo>
                  <a:close/>
                  <a:moveTo>
                    <a:pt x="334" y="1"/>
                  </a:moveTo>
                  <a:cubicBezTo>
                    <a:pt x="143" y="1"/>
                    <a:pt x="0" y="144"/>
                    <a:pt x="0" y="310"/>
                  </a:cubicBezTo>
                  <a:lnTo>
                    <a:pt x="0" y="5026"/>
                  </a:lnTo>
                  <a:lnTo>
                    <a:pt x="8359" y="5026"/>
                  </a:lnTo>
                  <a:lnTo>
                    <a:pt x="8359" y="310"/>
                  </a:lnTo>
                  <a:cubicBezTo>
                    <a:pt x="8359" y="144"/>
                    <a:pt x="8216" y="1"/>
                    <a:pt x="80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2"/>
            <p:cNvSpPr/>
            <p:nvPr/>
          </p:nvSpPr>
          <p:spPr>
            <a:xfrm>
              <a:off x="4756946" y="1791422"/>
              <a:ext cx="356051" cy="63049"/>
            </a:xfrm>
            <a:custGeom>
              <a:rect b="b" l="l" r="r" t="t"/>
              <a:pathLst>
                <a:path extrusionOk="0" h="1763" w="9956">
                  <a:moveTo>
                    <a:pt x="334" y="0"/>
                  </a:moveTo>
                  <a:cubicBezTo>
                    <a:pt x="143" y="0"/>
                    <a:pt x="1" y="143"/>
                    <a:pt x="1" y="310"/>
                  </a:cubicBezTo>
                  <a:lnTo>
                    <a:pt x="1" y="476"/>
                  </a:lnTo>
                  <a:cubicBezTo>
                    <a:pt x="1" y="1191"/>
                    <a:pt x="572" y="1762"/>
                    <a:pt x="1263" y="1762"/>
                  </a:cubicBezTo>
                  <a:lnTo>
                    <a:pt x="8669" y="1762"/>
                  </a:lnTo>
                  <a:cubicBezTo>
                    <a:pt x="9383" y="1762"/>
                    <a:pt x="9955" y="1191"/>
                    <a:pt x="9955" y="476"/>
                  </a:cubicBezTo>
                  <a:lnTo>
                    <a:pt x="9955" y="310"/>
                  </a:lnTo>
                  <a:cubicBezTo>
                    <a:pt x="9955" y="143"/>
                    <a:pt x="9788" y="0"/>
                    <a:pt x="9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2"/>
            <p:cNvSpPr/>
            <p:nvPr/>
          </p:nvSpPr>
          <p:spPr>
            <a:xfrm>
              <a:off x="4722040" y="1437111"/>
              <a:ext cx="416490" cy="235103"/>
            </a:xfrm>
            <a:custGeom>
              <a:rect b="b" l="l" r="r" t="t"/>
              <a:pathLst>
                <a:path extrusionOk="0" h="6574" w="11646">
                  <a:moveTo>
                    <a:pt x="5811" y="0"/>
                  </a:moveTo>
                  <a:cubicBezTo>
                    <a:pt x="5525" y="0"/>
                    <a:pt x="5239" y="72"/>
                    <a:pt x="4977" y="167"/>
                  </a:cubicBezTo>
                  <a:cubicBezTo>
                    <a:pt x="4358" y="405"/>
                    <a:pt x="3858" y="858"/>
                    <a:pt x="3596" y="1453"/>
                  </a:cubicBezTo>
                  <a:cubicBezTo>
                    <a:pt x="3382" y="1358"/>
                    <a:pt x="3144" y="1310"/>
                    <a:pt x="2906" y="1310"/>
                  </a:cubicBezTo>
                  <a:cubicBezTo>
                    <a:pt x="2501" y="1310"/>
                    <a:pt x="2120" y="1453"/>
                    <a:pt x="1834" y="1691"/>
                  </a:cubicBezTo>
                  <a:cubicBezTo>
                    <a:pt x="1691" y="1834"/>
                    <a:pt x="1572" y="1977"/>
                    <a:pt x="1477" y="2144"/>
                  </a:cubicBezTo>
                  <a:cubicBezTo>
                    <a:pt x="1334" y="2406"/>
                    <a:pt x="1262" y="2715"/>
                    <a:pt x="1286" y="3025"/>
                  </a:cubicBezTo>
                  <a:cubicBezTo>
                    <a:pt x="596" y="3263"/>
                    <a:pt x="95" y="3882"/>
                    <a:pt x="0" y="4620"/>
                  </a:cubicBezTo>
                  <a:cubicBezTo>
                    <a:pt x="0" y="4692"/>
                    <a:pt x="0" y="4763"/>
                    <a:pt x="0" y="4859"/>
                  </a:cubicBezTo>
                  <a:cubicBezTo>
                    <a:pt x="0" y="5454"/>
                    <a:pt x="286" y="6002"/>
                    <a:pt x="715" y="6359"/>
                  </a:cubicBezTo>
                  <a:cubicBezTo>
                    <a:pt x="834" y="6430"/>
                    <a:pt x="953" y="6526"/>
                    <a:pt x="1072" y="6573"/>
                  </a:cubicBezTo>
                  <a:lnTo>
                    <a:pt x="1072" y="4501"/>
                  </a:lnTo>
                  <a:cubicBezTo>
                    <a:pt x="1072" y="3954"/>
                    <a:pt x="1524" y="3501"/>
                    <a:pt x="2096" y="3501"/>
                  </a:cubicBezTo>
                  <a:lnTo>
                    <a:pt x="9788" y="3501"/>
                  </a:lnTo>
                  <a:cubicBezTo>
                    <a:pt x="10359" y="3501"/>
                    <a:pt x="10788" y="3954"/>
                    <a:pt x="10788" y="4501"/>
                  </a:cubicBezTo>
                  <a:lnTo>
                    <a:pt x="10788" y="6430"/>
                  </a:lnTo>
                  <a:cubicBezTo>
                    <a:pt x="10883" y="6383"/>
                    <a:pt x="10955" y="6335"/>
                    <a:pt x="11026" y="6264"/>
                  </a:cubicBezTo>
                  <a:cubicBezTo>
                    <a:pt x="11407" y="5906"/>
                    <a:pt x="11645" y="5406"/>
                    <a:pt x="11645" y="4859"/>
                  </a:cubicBezTo>
                  <a:cubicBezTo>
                    <a:pt x="11645" y="4763"/>
                    <a:pt x="11645" y="4692"/>
                    <a:pt x="11622" y="4620"/>
                  </a:cubicBezTo>
                  <a:cubicBezTo>
                    <a:pt x="11550" y="3882"/>
                    <a:pt x="11026" y="3263"/>
                    <a:pt x="10359" y="3025"/>
                  </a:cubicBezTo>
                  <a:cubicBezTo>
                    <a:pt x="10383" y="2715"/>
                    <a:pt x="10288" y="2406"/>
                    <a:pt x="10169" y="2144"/>
                  </a:cubicBezTo>
                  <a:cubicBezTo>
                    <a:pt x="9883" y="1644"/>
                    <a:pt x="9359" y="1310"/>
                    <a:pt x="8740" y="1310"/>
                  </a:cubicBezTo>
                  <a:cubicBezTo>
                    <a:pt x="8597" y="1310"/>
                    <a:pt x="8478" y="1310"/>
                    <a:pt x="8359" y="1358"/>
                  </a:cubicBezTo>
                  <a:cubicBezTo>
                    <a:pt x="8240" y="1382"/>
                    <a:pt x="8145" y="1405"/>
                    <a:pt x="8026" y="1453"/>
                  </a:cubicBezTo>
                  <a:cubicBezTo>
                    <a:pt x="7954" y="1263"/>
                    <a:pt x="7835" y="1072"/>
                    <a:pt x="7692" y="905"/>
                  </a:cubicBezTo>
                  <a:cubicBezTo>
                    <a:pt x="7264" y="358"/>
                    <a:pt x="6573" y="0"/>
                    <a:pt x="58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